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4.xml" ContentType="application/vnd.openxmlformats-officedocument.presentationml.notesSlide+xml"/>
  <Override PartName="/ppt/ink/ink4.xml" ContentType="application/inkml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96" r:id="rId4"/>
  </p:sldMasterIdLst>
  <p:notesMasterIdLst>
    <p:notesMasterId r:id="rId34"/>
  </p:notesMasterIdLst>
  <p:sldIdLst>
    <p:sldId id="256" r:id="rId5"/>
    <p:sldId id="257" r:id="rId6"/>
    <p:sldId id="294" r:id="rId7"/>
    <p:sldId id="258" r:id="rId8"/>
    <p:sldId id="285" r:id="rId9"/>
    <p:sldId id="268" r:id="rId10"/>
    <p:sldId id="287" r:id="rId11"/>
    <p:sldId id="267" r:id="rId12"/>
    <p:sldId id="288" r:id="rId13"/>
    <p:sldId id="286" r:id="rId14"/>
    <p:sldId id="280" r:id="rId15"/>
    <p:sldId id="269" r:id="rId16"/>
    <p:sldId id="279" r:id="rId17"/>
    <p:sldId id="260" r:id="rId18"/>
    <p:sldId id="263" r:id="rId19"/>
    <p:sldId id="264" r:id="rId20"/>
    <p:sldId id="282" r:id="rId21"/>
    <p:sldId id="289" r:id="rId22"/>
    <p:sldId id="290" r:id="rId23"/>
    <p:sldId id="265" r:id="rId24"/>
    <p:sldId id="281" r:id="rId25"/>
    <p:sldId id="295" r:id="rId26"/>
    <p:sldId id="274" r:id="rId27"/>
    <p:sldId id="292" r:id="rId28"/>
    <p:sldId id="296" r:id="rId29"/>
    <p:sldId id="297" r:id="rId30"/>
    <p:sldId id="283" r:id="rId31"/>
    <p:sldId id="270" r:id="rId32"/>
    <p:sldId id="293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1BA6477-B855-4A6E-B1B0-2AEA7DDF7A6E}">
          <p14:sldIdLst>
            <p14:sldId id="256"/>
          </p14:sldIdLst>
        </p14:section>
        <p14:section name="quick intro" id="{381355C1-660D-474C-A88A-4A4D46BF45CA}">
          <p14:sldIdLst>
            <p14:sldId id="257"/>
            <p14:sldId id="294"/>
            <p14:sldId id="258"/>
            <p14:sldId id="285"/>
            <p14:sldId id="268"/>
            <p14:sldId id="287"/>
            <p14:sldId id="267"/>
            <p14:sldId id="288"/>
            <p14:sldId id="286"/>
            <p14:sldId id="280"/>
            <p14:sldId id="269"/>
            <p14:sldId id="279"/>
            <p14:sldId id="260"/>
            <p14:sldId id="263"/>
            <p14:sldId id="264"/>
            <p14:sldId id="282"/>
            <p14:sldId id="289"/>
            <p14:sldId id="290"/>
            <p14:sldId id="265"/>
            <p14:sldId id="281"/>
            <p14:sldId id="295"/>
            <p14:sldId id="274"/>
            <p14:sldId id="292"/>
            <p14:sldId id="296"/>
            <p14:sldId id="297"/>
            <p14:sldId id="283"/>
            <p14:sldId id="270"/>
            <p14:sldId id="29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1B18046-B23E-4284-B2F4-E00AC5A30659}" v="290" dt="2024-01-25T14:19:56.67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41" autoAdjust="0"/>
    <p:restoredTop sz="74839" autoAdjust="0"/>
  </p:normalViewPr>
  <p:slideViewPr>
    <p:cSldViewPr snapToGrid="0">
      <p:cViewPr>
        <p:scale>
          <a:sx n="84" d="100"/>
          <a:sy n="84" d="100"/>
        </p:scale>
        <p:origin x="177" y="1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#FERNANDES DE CONTO EDUARDO#" userId="7c59b1b1-ec34-46e9-9cc9-b7df2faf07b5" providerId="ADAL" clId="{08CB1727-4DDA-4DEC-A189-6D639D4E32B4}"/>
    <pc:docChg chg="undo custSel addSld delSld modSld sldOrd addSection delSection modSection">
      <pc:chgData name="#FERNANDES DE CONTO EDUARDO#" userId="7c59b1b1-ec34-46e9-9cc9-b7df2faf07b5" providerId="ADAL" clId="{08CB1727-4DDA-4DEC-A189-6D639D4E32B4}" dt="2024-01-18T11:00:15.121" v="187" actId="20577"/>
      <pc:docMkLst>
        <pc:docMk/>
      </pc:docMkLst>
      <pc:sldChg chg="addSp delSp modSp mod">
        <pc:chgData name="#FERNANDES DE CONTO EDUARDO#" userId="7c59b1b1-ec34-46e9-9cc9-b7df2faf07b5" providerId="ADAL" clId="{08CB1727-4DDA-4DEC-A189-6D639D4E32B4}" dt="2024-01-18T10:57:11.347" v="100" actId="5793"/>
        <pc:sldMkLst>
          <pc:docMk/>
          <pc:sldMk cId="941762766" sldId="265"/>
        </pc:sldMkLst>
        <pc:spChg chg="mod">
          <ac:chgData name="#FERNANDES DE CONTO EDUARDO#" userId="7c59b1b1-ec34-46e9-9cc9-b7df2faf07b5" providerId="ADAL" clId="{08CB1727-4DDA-4DEC-A189-6D639D4E32B4}" dt="2024-01-18T10:57:11.347" v="100" actId="5793"/>
          <ac:spMkLst>
            <pc:docMk/>
            <pc:sldMk cId="941762766" sldId="265"/>
            <ac:spMk id="2" creationId="{CA79E22D-D4B9-C0C0-FC12-7472782DC975}"/>
          </ac:spMkLst>
        </pc:spChg>
        <pc:grpChg chg="del mod">
          <ac:chgData name="#FERNANDES DE CONTO EDUARDO#" userId="7c59b1b1-ec34-46e9-9cc9-b7df2faf07b5" providerId="ADAL" clId="{08CB1727-4DDA-4DEC-A189-6D639D4E32B4}" dt="2024-01-18T10:53:10.180" v="32"/>
          <ac:grpSpMkLst>
            <pc:docMk/>
            <pc:sldMk cId="941762766" sldId="265"/>
            <ac:grpSpMk id="20" creationId="{1CDB27D7-61F3-4A6C-1ACA-22933ED4D997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21" creationId="{CC70CC17-56FC-2B2E-B7FB-B424F75AEFE2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22" creationId="{E2391542-78FC-4F51-B806-7C541A4B8896}"/>
          </ac:grpSpMkLst>
        </pc:grpChg>
        <pc:grpChg chg="del mod">
          <ac:chgData name="#FERNANDES DE CONTO EDUARDO#" userId="7c59b1b1-ec34-46e9-9cc9-b7df2faf07b5" providerId="ADAL" clId="{08CB1727-4DDA-4DEC-A189-6D639D4E32B4}" dt="2024-01-18T10:53:10.180" v="32"/>
          <ac:grpSpMkLst>
            <pc:docMk/>
            <pc:sldMk cId="941762766" sldId="265"/>
            <ac:grpSpMk id="38" creationId="{5CCE21BB-3AA2-A0F5-E11E-B3F2797BAD7F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39" creationId="{B4B1E6CC-B530-72A2-8AF7-636E4E38FDF8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40" creationId="{7DD19678-7B0C-BA4F-C7D3-86AF70CBBB7A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47" creationId="{959EBA99-151E-5E7B-B1EE-3E3F28ED2501}"/>
          </ac:grpSpMkLst>
        </pc:grpChg>
        <pc:grpChg chg="del 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48" creationId="{9C81F079-A37C-00C5-5B07-9193735CDE79}"/>
          </ac:grpSpMkLst>
        </pc:grpChg>
        <pc:grpChg chg="mod">
          <ac:chgData name="#FERNANDES DE CONTO EDUARDO#" userId="7c59b1b1-ec34-46e9-9cc9-b7df2faf07b5" providerId="ADAL" clId="{08CB1727-4DDA-4DEC-A189-6D639D4E32B4}" dt="2024-01-18T10:53:18.580" v="42"/>
          <ac:grpSpMkLst>
            <pc:docMk/>
            <pc:sldMk cId="941762766" sldId="265"/>
            <ac:grpSpMk id="51" creationId="{70777AC4-6069-FBF4-6BD5-CB5E7C35FAE1}"/>
          </ac:grpSpMkLst>
        </pc:grp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" creationId="{D8037C83-8006-ADB2-8AF2-B7C80BC0A058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" creationId="{9D74EF78-F7A6-A89D-B5BD-784C472D1586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6" creationId="{8FDE76D8-6279-42C6-1649-7B91E3D0BD11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7" creationId="{8B35D9DD-646F-52D3-E78B-2F9342FC8A31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8" creationId="{8DE66157-699E-C2D7-C6D3-8A081426F01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9" creationId="{BA242A55-279B-C1AD-C31F-30C70E912986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0" creationId="{66B5F726-CACF-6E39-6460-9692E4B4C458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1" creationId="{167319E7-3C72-78F4-7726-B563A0637DBC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2" creationId="{2B17EA1C-88FA-6E20-247E-D884763A8437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3" creationId="{5C659B93-DB7E-AD80-991D-BF48D4B438D7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4" creationId="{98380771-C09E-E2B2-83D1-EF6DA5DB607D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5" creationId="{C1345387-AA73-D83D-30BB-EC1F57FE6284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6" creationId="{8217D21A-0BFC-B0F0-6059-19BBF6ADE471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7" creationId="{62C4020F-D99E-1ABA-884B-CA6FE892485E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8" creationId="{4847BCFE-3FDC-AD7A-5452-FC4F756DEDED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19" creationId="{42350217-7AFC-FC80-B2E3-28733A7983E7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3" creationId="{7B4045A3-6D76-90FF-F0E5-EC3BDCCD2A93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4" creationId="{3E2BBF78-4DB7-0D01-D367-A81AE356EBD8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5" creationId="{758D4B37-F21D-856C-ADFC-D0263E915822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6" creationId="{D7EC809C-4826-3782-2BC6-B9D3DE224689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7" creationId="{ED9794F5-99B4-0504-E800-33D303417A52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8" creationId="{57D51801-4426-F520-C393-9AD68BBA6DB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29" creationId="{2BC4CDC3-347B-4E0F-EEFA-9E864F060BF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0" creationId="{18C86EF5-73C0-12B9-0225-0390C5038B93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1" creationId="{83310845-F08B-023E-B85E-F8462963D40A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2" creationId="{2650E3A1-70D3-0ECB-BA1D-B80A1D541B3C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3" creationId="{F5997FE6-D1C8-7861-1729-48871FE14F2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4" creationId="{A6FA33C8-D4A8-807D-F840-9988D2C1DBE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5" creationId="{6F8BE950-7864-062F-6D84-5765E61D5A2C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6" creationId="{0EC303CE-F2BA-FA33-ED36-5ED93FB359EB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37" creationId="{B486603C-C534-1D65-9AEE-8D3F1F9F3A11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1" creationId="{1B37607F-EA37-0358-75A4-9565878B7465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2" creationId="{2E523D77-22EA-C476-FDBC-10E164209616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3" creationId="{B5960523-EB92-E341-BC1E-BAF5BB99884B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4" creationId="{7D9CB319-1A67-9745-5DDE-D7FEBA714A65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5" creationId="{91F8317B-525B-A75C-5CE7-4C942019E11A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6" creationId="{7FA854A5-2EFE-E221-6F19-C04BA18E0654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49" creationId="{C90FC0EE-567D-4FA8-0639-DEE5F00725C0}"/>
          </ac:inkMkLst>
        </pc:inkChg>
        <pc:inkChg chg="add mod">
          <ac:chgData name="#FERNANDES DE CONTO EDUARDO#" userId="7c59b1b1-ec34-46e9-9cc9-b7df2faf07b5" providerId="ADAL" clId="{08CB1727-4DDA-4DEC-A189-6D639D4E32B4}" dt="2024-01-18T10:53:18.580" v="42"/>
          <ac:inkMkLst>
            <pc:docMk/>
            <pc:sldMk cId="941762766" sldId="265"/>
            <ac:inkMk id="50" creationId="{F5BA9D90-3D22-79D4-1280-6EA6966AE10E}"/>
          </ac:inkMkLst>
        </pc:inkChg>
      </pc:sldChg>
      <pc:sldChg chg="addSp delSp modSp del mod">
        <pc:chgData name="#FERNANDES DE CONTO EDUARDO#" userId="7c59b1b1-ec34-46e9-9cc9-b7df2faf07b5" providerId="ADAL" clId="{08CB1727-4DDA-4DEC-A189-6D639D4E32B4}" dt="2024-01-18T10:59:29.731" v="156" actId="47"/>
        <pc:sldMkLst>
          <pc:docMk/>
          <pc:sldMk cId="3632261712" sldId="266"/>
        </pc:sldMkLst>
        <pc:spChg chg="mod">
          <ac:chgData name="#FERNANDES DE CONTO EDUARDO#" userId="7c59b1b1-ec34-46e9-9cc9-b7df2faf07b5" providerId="ADAL" clId="{08CB1727-4DDA-4DEC-A189-6D639D4E32B4}" dt="2024-01-18T10:57:17.942" v="115" actId="20577"/>
          <ac:spMkLst>
            <pc:docMk/>
            <pc:sldMk cId="3632261712" sldId="266"/>
            <ac:spMk id="2" creationId="{2F3462F8-E1D7-33E8-7FB4-2838A27539FA}"/>
          </ac:spMkLst>
        </pc:spChg>
        <pc:grpChg chg="del mod">
          <ac:chgData name="#FERNANDES DE CONTO EDUARDO#" userId="7c59b1b1-ec34-46e9-9cc9-b7df2faf07b5" providerId="ADAL" clId="{08CB1727-4DDA-4DEC-A189-6D639D4E32B4}" dt="2024-01-18T10:53:27.217" v="50"/>
          <ac:grpSpMkLst>
            <pc:docMk/>
            <pc:sldMk cId="3632261712" sldId="266"/>
            <ac:grpSpMk id="7" creationId="{2AD4745C-C540-831C-B411-94F994283925}"/>
          </ac:grpSpMkLst>
        </pc:grpChg>
        <pc:grpChg chg="mod">
          <ac:chgData name="#FERNANDES DE CONTO EDUARDO#" userId="7c59b1b1-ec34-46e9-9cc9-b7df2faf07b5" providerId="ADAL" clId="{08CB1727-4DDA-4DEC-A189-6D639D4E32B4}" dt="2024-01-18T10:53:27.217" v="50"/>
          <ac:grpSpMkLst>
            <pc:docMk/>
            <pc:sldMk cId="3632261712" sldId="266"/>
            <ac:grpSpMk id="11" creationId="{07A62089-DEC4-2DF0-68DD-AC4DA43497AD}"/>
          </ac:grpSpMkLst>
        </pc:grpChg>
        <pc:grpChg chg="mod">
          <ac:chgData name="#FERNANDES DE CONTO EDUARDO#" userId="7c59b1b1-ec34-46e9-9cc9-b7df2faf07b5" providerId="ADAL" clId="{08CB1727-4DDA-4DEC-A189-6D639D4E32B4}" dt="2024-01-18T10:53:32.490" v="58"/>
          <ac:grpSpMkLst>
            <pc:docMk/>
            <pc:sldMk cId="3632261712" sldId="266"/>
            <ac:grpSpMk id="19" creationId="{D95B932C-5A7F-486C-3DD8-25B548B27CA9}"/>
          </ac:grpSpMkLst>
        </pc:grp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4" creationId="{2016CDC0-F405-A3CC-5E49-7679AA22D6F2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5" creationId="{C33CD6CA-E5B7-45A6-3470-5B8E7F42F700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6" creationId="{EAD4C87C-418D-AE44-B768-7CFFDBB07A12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8" creationId="{7428BE53-841A-0BBF-E557-2E9C7CD2452D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9" creationId="{C828B7D3-E67C-C11F-0D0A-98917599E5B9}"/>
          </ac:inkMkLst>
        </pc:inkChg>
        <pc:inkChg chg="add mod">
          <ac:chgData name="#FERNANDES DE CONTO EDUARDO#" userId="7c59b1b1-ec34-46e9-9cc9-b7df2faf07b5" providerId="ADAL" clId="{08CB1727-4DDA-4DEC-A189-6D639D4E32B4}" dt="2024-01-18T10:53:27.217" v="50"/>
          <ac:inkMkLst>
            <pc:docMk/>
            <pc:sldMk cId="3632261712" sldId="266"/>
            <ac:inkMk id="10" creationId="{5EDAC2E9-DCEC-623C-3A56-D50C54AB575A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2" creationId="{36485A33-A1C8-86E4-E16E-39DFEB376E41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3" creationId="{05CE7DD2-E6F3-3C67-D517-9283230056FA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4" creationId="{8A6CA998-785F-7BA7-D932-3567823F28E1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5" creationId="{4438151B-693F-AD10-CA56-E76DA4640E67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6" creationId="{B2768F26-B0A4-8A0E-050A-3B97745E46EC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7" creationId="{E3AE84EE-4CD4-5D90-0044-9E4C2871CAB3}"/>
          </ac:inkMkLst>
        </pc:inkChg>
        <pc:inkChg chg="add mod">
          <ac:chgData name="#FERNANDES DE CONTO EDUARDO#" userId="7c59b1b1-ec34-46e9-9cc9-b7df2faf07b5" providerId="ADAL" clId="{08CB1727-4DDA-4DEC-A189-6D639D4E32B4}" dt="2024-01-18T10:53:32.490" v="58"/>
          <ac:inkMkLst>
            <pc:docMk/>
            <pc:sldMk cId="3632261712" sldId="266"/>
            <ac:inkMk id="18" creationId="{84680AE3-8676-B4A5-C203-A5794B300C78}"/>
          </ac:inkMkLst>
        </pc:inkChg>
      </pc:sldChg>
      <pc:sldChg chg="del">
        <pc:chgData name="#FERNANDES DE CONTO EDUARDO#" userId="7c59b1b1-ec34-46e9-9cc9-b7df2faf07b5" providerId="ADAL" clId="{08CB1727-4DDA-4DEC-A189-6D639D4E32B4}" dt="2024-01-18T10:57:26.240" v="116" actId="47"/>
        <pc:sldMkLst>
          <pc:docMk/>
          <pc:sldMk cId="826882569" sldId="272"/>
        </pc:sldMkLst>
      </pc:sldChg>
      <pc:sldChg chg="modSp new mod ord">
        <pc:chgData name="#FERNANDES DE CONTO EDUARDO#" userId="7c59b1b1-ec34-46e9-9cc9-b7df2faf07b5" providerId="ADAL" clId="{08CB1727-4DDA-4DEC-A189-6D639D4E32B4}" dt="2024-01-18T10:57:12.631" v="102"/>
        <pc:sldMkLst>
          <pc:docMk/>
          <pc:sldMk cId="3118292420" sldId="274"/>
        </pc:sldMkLst>
        <pc:spChg chg="mod">
          <ac:chgData name="#FERNANDES DE CONTO EDUARDO#" userId="7c59b1b1-ec34-46e9-9cc9-b7df2faf07b5" providerId="ADAL" clId="{08CB1727-4DDA-4DEC-A189-6D639D4E32B4}" dt="2024-01-18T10:56:26.052" v="89" actId="20577"/>
          <ac:spMkLst>
            <pc:docMk/>
            <pc:sldMk cId="3118292420" sldId="274"/>
            <ac:spMk id="2" creationId="{8A84778C-5AB7-9F08-AE8F-7F39418E392D}"/>
          </ac:spMkLst>
        </pc:spChg>
      </pc:sldChg>
      <pc:sldChg chg="modSp new mod">
        <pc:chgData name="#FERNANDES DE CONTO EDUARDO#" userId="7c59b1b1-ec34-46e9-9cc9-b7df2faf07b5" providerId="ADAL" clId="{08CB1727-4DDA-4DEC-A189-6D639D4E32B4}" dt="2024-01-18T10:59:44.077" v="170" actId="20577"/>
        <pc:sldMkLst>
          <pc:docMk/>
          <pc:sldMk cId="3053859017" sldId="275"/>
        </pc:sldMkLst>
        <pc:spChg chg="mod">
          <ac:chgData name="#FERNANDES DE CONTO EDUARDO#" userId="7c59b1b1-ec34-46e9-9cc9-b7df2faf07b5" providerId="ADAL" clId="{08CB1727-4DDA-4DEC-A189-6D639D4E32B4}" dt="2024-01-18T10:59:44.077" v="170" actId="20577"/>
          <ac:spMkLst>
            <pc:docMk/>
            <pc:sldMk cId="3053859017" sldId="275"/>
            <ac:spMk id="2" creationId="{DD589DB8-E733-997E-B825-33FDBD2813AB}"/>
          </ac:spMkLst>
        </pc:spChg>
      </pc:sldChg>
      <pc:sldChg chg="addSp delSp modSp new del mod modClrScheme chgLayout">
        <pc:chgData name="#FERNANDES DE CONTO EDUARDO#" userId="7c59b1b1-ec34-46e9-9cc9-b7df2faf07b5" providerId="ADAL" clId="{08CB1727-4DDA-4DEC-A189-6D639D4E32B4}" dt="2024-01-18T10:59:30.780" v="157" actId="47"/>
        <pc:sldMkLst>
          <pc:docMk/>
          <pc:sldMk cId="3304099015" sldId="276"/>
        </pc:sldMkLst>
        <pc:spChg chg="del mod ord">
          <ac:chgData name="#FERNANDES DE CONTO EDUARDO#" userId="7c59b1b1-ec34-46e9-9cc9-b7df2faf07b5" providerId="ADAL" clId="{08CB1727-4DDA-4DEC-A189-6D639D4E32B4}" dt="2024-01-18T10:58:00.896" v="120" actId="700"/>
          <ac:spMkLst>
            <pc:docMk/>
            <pc:sldMk cId="3304099015" sldId="276"/>
            <ac:spMk id="2" creationId="{A7948CC2-4BE3-D111-D596-39B233F62ECD}"/>
          </ac:spMkLst>
        </pc:spChg>
        <pc:spChg chg="del mod ord">
          <ac:chgData name="#FERNANDES DE CONTO EDUARDO#" userId="7c59b1b1-ec34-46e9-9cc9-b7df2faf07b5" providerId="ADAL" clId="{08CB1727-4DDA-4DEC-A189-6D639D4E32B4}" dt="2024-01-18T10:58:00.896" v="120" actId="700"/>
          <ac:spMkLst>
            <pc:docMk/>
            <pc:sldMk cId="3304099015" sldId="276"/>
            <ac:spMk id="3" creationId="{B15E6934-7F30-9D00-044A-2CE72C787667}"/>
          </ac:spMkLst>
        </pc:spChg>
        <pc:spChg chg="add mod ord">
          <ac:chgData name="#FERNANDES DE CONTO EDUARDO#" userId="7c59b1b1-ec34-46e9-9cc9-b7df2faf07b5" providerId="ADAL" clId="{08CB1727-4DDA-4DEC-A189-6D639D4E32B4}" dt="2024-01-18T10:58:05.351" v="134" actId="20577"/>
          <ac:spMkLst>
            <pc:docMk/>
            <pc:sldMk cId="3304099015" sldId="276"/>
            <ac:spMk id="4" creationId="{7FED152E-21A5-CF5C-5CA6-2BC5EE4716D2}"/>
          </ac:spMkLst>
        </pc:spChg>
        <pc:spChg chg="add mod ord">
          <ac:chgData name="#FERNANDES DE CONTO EDUARDO#" userId="7c59b1b1-ec34-46e9-9cc9-b7df2faf07b5" providerId="ADAL" clId="{08CB1727-4DDA-4DEC-A189-6D639D4E32B4}" dt="2024-01-18T10:58:00.896" v="120" actId="700"/>
          <ac:spMkLst>
            <pc:docMk/>
            <pc:sldMk cId="3304099015" sldId="276"/>
            <ac:spMk id="5" creationId="{BB3274C3-3E86-3568-A9DC-0A60D698A021}"/>
          </ac:spMkLst>
        </pc:spChg>
      </pc:sldChg>
      <pc:sldChg chg="addSp delSp modSp new mod modClrScheme chgLayout">
        <pc:chgData name="#FERNANDES DE CONTO EDUARDO#" userId="7c59b1b1-ec34-46e9-9cc9-b7df2faf07b5" providerId="ADAL" clId="{08CB1727-4DDA-4DEC-A189-6D639D4E32B4}" dt="2024-01-18T10:58:18.653" v="153" actId="20577"/>
        <pc:sldMkLst>
          <pc:docMk/>
          <pc:sldMk cId="3991694541" sldId="277"/>
        </pc:sldMkLst>
        <pc:spChg chg="del mod ord">
          <ac:chgData name="#FERNANDES DE CONTO EDUARDO#" userId="7c59b1b1-ec34-46e9-9cc9-b7df2faf07b5" providerId="ADAL" clId="{08CB1727-4DDA-4DEC-A189-6D639D4E32B4}" dt="2024-01-18T10:58:15.603" v="136" actId="700"/>
          <ac:spMkLst>
            <pc:docMk/>
            <pc:sldMk cId="3991694541" sldId="277"/>
            <ac:spMk id="2" creationId="{34EA9F3D-650C-F9AD-1A58-D14189452D51}"/>
          </ac:spMkLst>
        </pc:spChg>
        <pc:spChg chg="del mod ord">
          <ac:chgData name="#FERNANDES DE CONTO EDUARDO#" userId="7c59b1b1-ec34-46e9-9cc9-b7df2faf07b5" providerId="ADAL" clId="{08CB1727-4DDA-4DEC-A189-6D639D4E32B4}" dt="2024-01-18T10:58:15.603" v="136" actId="700"/>
          <ac:spMkLst>
            <pc:docMk/>
            <pc:sldMk cId="3991694541" sldId="277"/>
            <ac:spMk id="3" creationId="{900E5D6F-25BA-2D28-186A-334280C3F89F}"/>
          </ac:spMkLst>
        </pc:spChg>
        <pc:spChg chg="add mod ord">
          <ac:chgData name="#FERNANDES DE CONTO EDUARDO#" userId="7c59b1b1-ec34-46e9-9cc9-b7df2faf07b5" providerId="ADAL" clId="{08CB1727-4DDA-4DEC-A189-6D639D4E32B4}" dt="2024-01-18T10:58:18.653" v="153" actId="20577"/>
          <ac:spMkLst>
            <pc:docMk/>
            <pc:sldMk cId="3991694541" sldId="277"/>
            <ac:spMk id="4" creationId="{2A3E7433-92E5-66CC-F8E9-B5DEE3304033}"/>
          </ac:spMkLst>
        </pc:spChg>
        <pc:spChg chg="add mod ord">
          <ac:chgData name="#FERNANDES DE CONTO EDUARDO#" userId="7c59b1b1-ec34-46e9-9cc9-b7df2faf07b5" providerId="ADAL" clId="{08CB1727-4DDA-4DEC-A189-6D639D4E32B4}" dt="2024-01-18T10:58:15.603" v="136" actId="700"/>
          <ac:spMkLst>
            <pc:docMk/>
            <pc:sldMk cId="3991694541" sldId="277"/>
            <ac:spMk id="5" creationId="{7F473318-5D54-0715-B58D-52A3A3FAC2E7}"/>
          </ac:spMkLst>
        </pc:spChg>
      </pc:sldChg>
      <pc:sldChg chg="modSp new mod">
        <pc:chgData name="#FERNANDES DE CONTO EDUARDO#" userId="7c59b1b1-ec34-46e9-9cc9-b7df2faf07b5" providerId="ADAL" clId="{08CB1727-4DDA-4DEC-A189-6D639D4E32B4}" dt="2024-01-18T11:00:15.121" v="187" actId="20577"/>
        <pc:sldMkLst>
          <pc:docMk/>
          <pc:sldMk cId="2291650574" sldId="278"/>
        </pc:sldMkLst>
        <pc:spChg chg="mod">
          <ac:chgData name="#FERNANDES DE CONTO EDUARDO#" userId="7c59b1b1-ec34-46e9-9cc9-b7df2faf07b5" providerId="ADAL" clId="{08CB1727-4DDA-4DEC-A189-6D639D4E32B4}" dt="2024-01-18T11:00:15.121" v="187" actId="20577"/>
          <ac:spMkLst>
            <pc:docMk/>
            <pc:sldMk cId="2291650574" sldId="278"/>
            <ac:spMk id="2" creationId="{4E6A5BDB-EE8D-C14D-56E2-8450B6097177}"/>
          </ac:spMkLst>
        </pc:spChg>
      </pc:sldChg>
    </pc:docChg>
  </pc:docChgLst>
  <pc:docChgLst>
    <pc:chgData name="#FERNANDES DE CONTO EDUARDO#" userId="7c59b1b1-ec34-46e9-9cc9-b7df2faf07b5" providerId="ADAL" clId="{C9C67805-AECA-42A4-A18A-CADAC225074E}"/>
    <pc:docChg chg="undo custSel addSld delSld modSld sldOrd">
      <pc:chgData name="#FERNANDES DE CONTO EDUARDO#" userId="7c59b1b1-ec34-46e9-9cc9-b7df2faf07b5" providerId="ADAL" clId="{C9C67805-AECA-42A4-A18A-CADAC225074E}" dt="2024-01-17T08:49:32.268" v="3907"/>
      <pc:docMkLst>
        <pc:docMk/>
      </pc:docMkLst>
      <pc:sldChg chg="addSp delSp modSp mod modClrScheme chgLayout">
        <pc:chgData name="#FERNANDES DE CONTO EDUARDO#" userId="7c59b1b1-ec34-46e9-9cc9-b7df2faf07b5" providerId="ADAL" clId="{C9C67805-AECA-42A4-A18A-CADAC225074E}" dt="2024-01-16T11:05:13.009" v="38" actId="478"/>
        <pc:sldMkLst>
          <pc:docMk/>
          <pc:sldMk cId="1764074356" sldId="256"/>
        </pc:sldMkLst>
        <pc:spChg chg="mod ord">
          <ac:chgData name="#FERNANDES DE CONTO EDUARDO#" userId="7c59b1b1-ec34-46e9-9cc9-b7df2faf07b5" providerId="ADAL" clId="{C9C67805-AECA-42A4-A18A-CADAC225074E}" dt="2024-01-16T11:05:00.793" v="37" actId="700"/>
          <ac:spMkLst>
            <pc:docMk/>
            <pc:sldMk cId="1764074356" sldId="256"/>
            <ac:spMk id="2" creationId="{CE7094EB-2850-38D7-8851-2AC5D55675FF}"/>
          </ac:spMkLst>
        </pc:spChg>
        <pc:spChg chg="del">
          <ac:chgData name="#FERNANDES DE CONTO EDUARDO#" userId="7c59b1b1-ec34-46e9-9cc9-b7df2faf07b5" providerId="ADAL" clId="{C9C67805-AECA-42A4-A18A-CADAC225074E}" dt="2024-01-16T11:04:57.875" v="36" actId="700"/>
          <ac:spMkLst>
            <pc:docMk/>
            <pc:sldMk cId="1764074356" sldId="256"/>
            <ac:spMk id="3" creationId="{E052BA3F-A4BD-FF07-39C2-F3D5554D082D}"/>
          </ac:spMkLst>
        </pc:spChg>
        <pc:spChg chg="add del mod ord">
          <ac:chgData name="#FERNANDES DE CONTO EDUARDO#" userId="7c59b1b1-ec34-46e9-9cc9-b7df2faf07b5" providerId="ADAL" clId="{C9C67805-AECA-42A4-A18A-CADAC225074E}" dt="2024-01-16T11:05:13.009" v="38" actId="478"/>
          <ac:spMkLst>
            <pc:docMk/>
            <pc:sldMk cId="1764074356" sldId="256"/>
            <ac:spMk id="4" creationId="{4C1D1C06-61CD-EA6B-9678-D8ED239B31C8}"/>
          </ac:spMkLst>
        </pc:spChg>
      </pc:sldChg>
      <pc:sldChg chg="modSp mod">
        <pc:chgData name="#FERNANDES DE CONTO EDUARDO#" userId="7c59b1b1-ec34-46e9-9cc9-b7df2faf07b5" providerId="ADAL" clId="{C9C67805-AECA-42A4-A18A-CADAC225074E}" dt="2024-01-16T12:09:32.797" v="1740" actId="5793"/>
        <pc:sldMkLst>
          <pc:docMk/>
          <pc:sldMk cId="1477573859" sldId="257"/>
        </pc:sldMkLst>
        <pc:spChg chg="mod">
          <ac:chgData name="#FERNANDES DE CONTO EDUARDO#" userId="7c59b1b1-ec34-46e9-9cc9-b7df2faf07b5" providerId="ADAL" clId="{C9C67805-AECA-42A4-A18A-CADAC225074E}" dt="2024-01-16T12:09:32.797" v="1740" actId="5793"/>
          <ac:spMkLst>
            <pc:docMk/>
            <pc:sldMk cId="1477573859" sldId="257"/>
            <ac:spMk id="3" creationId="{600FB3F4-93F6-3176-5BD7-26594166DC27}"/>
          </ac:spMkLst>
        </pc:spChg>
      </pc:sldChg>
      <pc:sldChg chg="modSp mod">
        <pc:chgData name="#FERNANDES DE CONTO EDUARDO#" userId="7c59b1b1-ec34-46e9-9cc9-b7df2faf07b5" providerId="ADAL" clId="{C9C67805-AECA-42A4-A18A-CADAC225074E}" dt="2024-01-16T11:11:40.782" v="407" actId="114"/>
        <pc:sldMkLst>
          <pc:docMk/>
          <pc:sldMk cId="3471367466" sldId="258"/>
        </pc:sldMkLst>
        <pc:graphicFrameChg chg="modGraphic">
          <ac:chgData name="#FERNANDES DE CONTO EDUARDO#" userId="7c59b1b1-ec34-46e9-9cc9-b7df2faf07b5" providerId="ADAL" clId="{C9C67805-AECA-42A4-A18A-CADAC225074E}" dt="2024-01-16T11:11:40.782" v="407" actId="114"/>
          <ac:graphicFrameMkLst>
            <pc:docMk/>
            <pc:sldMk cId="3471367466" sldId="258"/>
            <ac:graphicFrameMk id="4" creationId="{5073F7AD-23B5-4787-9AF0-B65F56A910AE}"/>
          </ac:graphicFrameMkLst>
        </pc:graphicFrameChg>
      </pc:sldChg>
      <pc:sldChg chg="del">
        <pc:chgData name="#FERNANDES DE CONTO EDUARDO#" userId="7c59b1b1-ec34-46e9-9cc9-b7df2faf07b5" providerId="ADAL" clId="{C9C67805-AECA-42A4-A18A-CADAC225074E}" dt="2024-01-16T11:11:19.210" v="396" actId="47"/>
        <pc:sldMkLst>
          <pc:docMk/>
          <pc:sldMk cId="977836701" sldId="259"/>
        </pc:sldMkLst>
      </pc:sldChg>
      <pc:sldChg chg="addSp delSp modSp mod">
        <pc:chgData name="#FERNANDES DE CONTO EDUARDO#" userId="7c59b1b1-ec34-46e9-9cc9-b7df2faf07b5" providerId="ADAL" clId="{C9C67805-AECA-42A4-A18A-CADAC225074E}" dt="2024-01-17T08:49:32.268" v="3907"/>
        <pc:sldMkLst>
          <pc:docMk/>
          <pc:sldMk cId="974814736" sldId="260"/>
        </pc:sldMkLst>
        <pc:spChg chg="mod">
          <ac:chgData name="#FERNANDES DE CONTO EDUARDO#" userId="7c59b1b1-ec34-46e9-9cc9-b7df2faf07b5" providerId="ADAL" clId="{C9C67805-AECA-42A4-A18A-CADAC225074E}" dt="2024-01-16T12:02:00.903" v="1356" actId="20577"/>
          <ac:spMkLst>
            <pc:docMk/>
            <pc:sldMk cId="974814736" sldId="260"/>
            <ac:spMk id="2" creationId="{99053120-813F-DCFB-E2EA-5A28C5F2FDC4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3" creationId="{68DB3D8E-7610-6FE7-79B7-E86878C91242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5" creationId="{F56E7C4C-2224-A8C8-80C6-AFB92BD306CA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6" creationId="{879970D8-D2F4-7942-720A-CE2A3487287A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7" creationId="{EA66C6E3-6ABE-8BE8-67B7-6A9BC9E7C95E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9" creationId="{30CDA296-0FA4-ECB2-E4ED-2F7933D90794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12" creationId="{AC4E149B-F79A-0301-E1AB-605C281E7745}"/>
          </ac:spMkLst>
        </pc:spChg>
        <pc:spChg chg="add mod">
          <ac:chgData name="#FERNANDES DE CONTO EDUARDO#" userId="7c59b1b1-ec34-46e9-9cc9-b7df2faf07b5" providerId="ADAL" clId="{C9C67805-AECA-42A4-A18A-CADAC225074E}" dt="2024-01-16T12:02:09.690" v="1358" actId="1076"/>
          <ac:spMkLst>
            <pc:docMk/>
            <pc:sldMk cId="974814736" sldId="260"/>
            <ac:spMk id="14" creationId="{EAE98722-6F16-3D4E-C515-9EC3EA902724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15" creationId="{1288F222-EF85-E379-92FF-2F169DC68217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22" creationId="{AD820353-8D87-F60A-3524-B7EBE86FA411}"/>
          </ac:spMkLst>
        </pc:spChg>
        <pc:spChg chg="mod">
          <ac:chgData name="#FERNANDES DE CONTO EDUARDO#" userId="7c59b1b1-ec34-46e9-9cc9-b7df2faf07b5" providerId="ADAL" clId="{C9C67805-AECA-42A4-A18A-CADAC225074E}" dt="2024-01-16T12:02:04.680" v="1357" actId="1076"/>
          <ac:spMkLst>
            <pc:docMk/>
            <pc:sldMk cId="974814736" sldId="260"/>
            <ac:spMk id="40" creationId="{73776F31-8593-7C76-F8B2-0CC53B69911B}"/>
          </ac:spMkLst>
        </pc:spChg>
        <pc:grpChg chg="mod">
          <ac:chgData name="#FERNANDES DE CONTO EDUARDO#" userId="7c59b1b1-ec34-46e9-9cc9-b7df2faf07b5" providerId="ADAL" clId="{C9C67805-AECA-42A4-A18A-CADAC225074E}" dt="2024-01-17T07:56:04.566" v="3360"/>
          <ac:grpSpMkLst>
            <pc:docMk/>
            <pc:sldMk cId="974814736" sldId="260"/>
            <ac:grpSpMk id="28" creationId="{19215B6C-A033-5190-C301-5C05F3FD8175}"/>
          </ac:grpSpMkLst>
        </pc:grpChg>
        <pc:grpChg chg="del mod">
          <ac:chgData name="#FERNANDES DE CONTO EDUARDO#" userId="7c59b1b1-ec34-46e9-9cc9-b7df2faf07b5" providerId="ADAL" clId="{C9C67805-AECA-42A4-A18A-CADAC225074E}" dt="2024-01-17T08:49:29.476" v="3903"/>
          <ac:grpSpMkLst>
            <pc:docMk/>
            <pc:sldMk cId="974814736" sldId="260"/>
            <ac:grpSpMk id="29" creationId="{7BF8758B-BE8F-388A-898F-3581A8E557D4}"/>
          </ac:grpSpMkLst>
        </pc:grpChg>
        <pc:grpChg chg="del mod">
          <ac:chgData name="#FERNANDES DE CONTO EDUARDO#" userId="7c59b1b1-ec34-46e9-9cc9-b7df2faf07b5" providerId="ADAL" clId="{C9C67805-AECA-42A4-A18A-CADAC225074E}" dt="2024-01-17T08:49:32.268" v="3907"/>
          <ac:grpSpMkLst>
            <pc:docMk/>
            <pc:sldMk cId="974814736" sldId="260"/>
            <ac:grpSpMk id="35" creationId="{C0F620D1-4C0B-78F3-D5D6-A7367DDF9783}"/>
          </ac:grpSpMkLst>
        </pc:grpChg>
        <pc:grpChg chg="mod">
          <ac:chgData name="#FERNANDES DE CONTO EDUARDO#" userId="7c59b1b1-ec34-46e9-9cc9-b7df2faf07b5" providerId="ADAL" clId="{C9C67805-AECA-42A4-A18A-CADAC225074E}" dt="2024-01-17T08:49:32.268" v="3907"/>
          <ac:grpSpMkLst>
            <pc:docMk/>
            <pc:sldMk cId="974814736" sldId="260"/>
            <ac:grpSpMk id="39" creationId="{CB5D0016-1345-AF05-1A3F-C055B7E6137C}"/>
          </ac:grpSpMkLst>
        </pc:grp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16" creationId="{DDDA474A-8EF2-7A0D-3D5E-422F5B866B6E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18" creationId="{46B8816B-B474-3E62-FED8-24BBB3CC7BCB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19" creationId="{3E86A2D5-E7E4-A865-32E5-8DC3541F759B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20" creationId="{BCA95018-607A-7A51-FF2B-AE7FB6E7A33F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1" creationId="{8345BF61-CD0B-90CE-4E1A-8ADF09707B0C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3" creationId="{21A2EB4F-364F-DA72-8B20-208CCE11169D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5" creationId="{36C506FC-3E1F-4DD9-CE4D-078C3FBD6CB3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6" creationId="{4A43F093-4DE0-1D23-D61A-537BBE84C2B5}"/>
          </ac:inkMkLst>
        </pc:inkChg>
        <pc:inkChg chg="add mod">
          <ac:chgData name="#FERNANDES DE CONTO EDUARDO#" userId="7c59b1b1-ec34-46e9-9cc9-b7df2faf07b5" providerId="ADAL" clId="{C9C67805-AECA-42A4-A18A-CADAC225074E}" dt="2024-01-17T07:56:04.566" v="3360"/>
          <ac:inkMkLst>
            <pc:docMk/>
            <pc:sldMk cId="974814736" sldId="260"/>
            <ac:inkMk id="27" creationId="{4C69F43C-A26C-DB6D-6913-E41AAC569AC0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0" creationId="{33B7811B-1515-2247-0253-A267E71D846B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1" creationId="{9EDF9385-6614-259C-D782-57DBC52F3AFB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3" creationId="{BD691098-63E3-CC22-F30E-71C3EEB7C7F7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4" creationId="{7334A176-384C-4D28-AB98-8165F85E2499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6" creationId="{6EDB27A6-5E56-4AD1-8E4E-DE8D942E6A61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7" creationId="{DCE2D9C5-113F-CFD8-C7A1-5F7FDA4E5EBC}"/>
          </ac:inkMkLst>
        </pc:inkChg>
        <pc:inkChg chg="add mod">
          <ac:chgData name="#FERNANDES DE CONTO EDUARDO#" userId="7c59b1b1-ec34-46e9-9cc9-b7df2faf07b5" providerId="ADAL" clId="{C9C67805-AECA-42A4-A18A-CADAC225074E}" dt="2024-01-17T08:49:32.268" v="3907"/>
          <ac:inkMkLst>
            <pc:docMk/>
            <pc:sldMk cId="974814736" sldId="260"/>
            <ac:inkMk id="38" creationId="{447AEE50-AF69-FEDB-1A67-ECBE12DD3E0B}"/>
          </ac:inkMkLst>
        </pc:inkChg>
        <pc:cxnChg chg="add mod">
          <ac:chgData name="#FERNANDES DE CONTO EDUARDO#" userId="7c59b1b1-ec34-46e9-9cc9-b7df2faf07b5" providerId="ADAL" clId="{C9C67805-AECA-42A4-A18A-CADAC225074E}" dt="2024-01-16T12:02:09.690" v="1358" actId="1076"/>
          <ac:cxnSpMkLst>
            <pc:docMk/>
            <pc:sldMk cId="974814736" sldId="260"/>
            <ac:cxnSpMk id="4" creationId="{7DCE0C23-04D4-B7B0-28BE-84CD8F813996}"/>
          </ac:cxnSpMkLst>
        </pc:cxnChg>
        <pc:cxnChg chg="add mod">
          <ac:chgData name="#FERNANDES DE CONTO EDUARDO#" userId="7c59b1b1-ec34-46e9-9cc9-b7df2faf07b5" providerId="ADAL" clId="{C9C67805-AECA-42A4-A18A-CADAC225074E}" dt="2024-01-16T12:02:09.690" v="1358" actId="1076"/>
          <ac:cxnSpMkLst>
            <pc:docMk/>
            <pc:sldMk cId="974814736" sldId="260"/>
            <ac:cxnSpMk id="8" creationId="{BFC5CC74-7D3D-38CF-916A-8F58351ECBF5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10" creationId="{7827CDB0-5E72-D72C-7216-6030E84B7EBF}"/>
          </ac:cxnSpMkLst>
        </pc:cxnChg>
        <pc:cxnChg chg="add mod">
          <ac:chgData name="#FERNANDES DE CONTO EDUARDO#" userId="7c59b1b1-ec34-46e9-9cc9-b7df2faf07b5" providerId="ADAL" clId="{C9C67805-AECA-42A4-A18A-CADAC225074E}" dt="2024-01-16T12:02:09.690" v="1358" actId="1076"/>
          <ac:cxnSpMkLst>
            <pc:docMk/>
            <pc:sldMk cId="974814736" sldId="260"/>
            <ac:cxnSpMk id="11" creationId="{C0796BA3-5FB5-6A9F-EBC7-6C5CBE75ADF8}"/>
          </ac:cxnSpMkLst>
        </pc:cxnChg>
        <pc:cxnChg chg="add mod">
          <ac:chgData name="#FERNANDES DE CONTO EDUARDO#" userId="7c59b1b1-ec34-46e9-9cc9-b7df2faf07b5" providerId="ADAL" clId="{C9C67805-AECA-42A4-A18A-CADAC225074E}" dt="2024-01-16T12:02:09.690" v="1358" actId="1076"/>
          <ac:cxnSpMkLst>
            <pc:docMk/>
            <pc:sldMk cId="974814736" sldId="260"/>
            <ac:cxnSpMk id="13" creationId="{585E12C3-0068-4D10-321E-8EC964A80B4C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17" creationId="{2EA1E400-15FE-1999-4BD1-2655FE1DFFE7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24" creationId="{D81843A3-3557-9362-C224-38656A413122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32" creationId="{99BED893-D495-E069-DC18-69FA41427C75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49" creationId="{F8DB44CD-9677-B5EE-A86C-87E789FB9DCC}"/>
          </ac:cxnSpMkLst>
        </pc:cxnChg>
        <pc:cxnChg chg="mod">
          <ac:chgData name="#FERNANDES DE CONTO EDUARDO#" userId="7c59b1b1-ec34-46e9-9cc9-b7df2faf07b5" providerId="ADAL" clId="{C9C67805-AECA-42A4-A18A-CADAC225074E}" dt="2024-01-16T12:02:04.680" v="1357" actId="1076"/>
          <ac:cxnSpMkLst>
            <pc:docMk/>
            <pc:sldMk cId="974814736" sldId="260"/>
            <ac:cxnSpMk id="51" creationId="{8391008B-C13C-6EA3-05BF-38ADBCD99D1F}"/>
          </ac:cxnSpMkLst>
        </pc:cxnChg>
      </pc:sldChg>
      <pc:sldChg chg="addSp delSp modSp new del mod">
        <pc:chgData name="#FERNANDES DE CONTO EDUARDO#" userId="7c59b1b1-ec34-46e9-9cc9-b7df2faf07b5" providerId="ADAL" clId="{C9C67805-AECA-42A4-A18A-CADAC225074E}" dt="2024-01-16T12:02:12.345" v="1359" actId="47"/>
        <pc:sldMkLst>
          <pc:docMk/>
          <pc:sldMk cId="871212846" sldId="261"/>
        </pc:sldMkLst>
        <pc:spChg chg="mod">
          <ac:chgData name="#FERNANDES DE CONTO EDUARDO#" userId="7c59b1b1-ec34-46e9-9cc9-b7df2faf07b5" providerId="ADAL" clId="{C9C67805-AECA-42A4-A18A-CADAC225074E}" dt="2024-01-16T12:01:52.451" v="1351" actId="1076"/>
          <ac:spMkLst>
            <pc:docMk/>
            <pc:sldMk cId="871212846" sldId="261"/>
            <ac:spMk id="2" creationId="{A5650E89-91D5-290C-658A-2E940D9340A0}"/>
          </ac:spMkLst>
        </pc:spChg>
        <pc:spChg chg="del">
          <ac:chgData name="#FERNANDES DE CONTO EDUARDO#" userId="7c59b1b1-ec34-46e9-9cc9-b7df2faf07b5" providerId="ADAL" clId="{C9C67805-AECA-42A4-A18A-CADAC225074E}" dt="2024-01-16T11:08:08.398" v="62" actId="478"/>
          <ac:spMkLst>
            <pc:docMk/>
            <pc:sldMk cId="871212846" sldId="261"/>
            <ac:spMk id="3" creationId="{30CBF8BE-108E-7867-758E-E6E5B56A235E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4" creationId="{E8F1810D-A1D4-2E91-41DE-E858D6C271F4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6" creationId="{7204B463-00FF-A32D-9600-3E22E60B74A5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7" creationId="{2AC1C22A-5ED3-03FD-3B2D-AE92B53D587A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9" creationId="{D0BFC71B-5EBB-71F5-37FD-2047C203D507}"/>
          </ac:spMkLst>
        </pc:spChg>
        <pc:spChg chg="add del mod">
          <ac:chgData name="#FERNANDES DE CONTO EDUARDO#" userId="7c59b1b1-ec34-46e9-9cc9-b7df2faf07b5" providerId="ADAL" clId="{C9C67805-AECA-42A4-A18A-CADAC225074E}" dt="2024-01-16T12:01:02.854" v="1329" actId="478"/>
          <ac:spMkLst>
            <pc:docMk/>
            <pc:sldMk cId="871212846" sldId="261"/>
            <ac:spMk id="12" creationId="{C16C8567-BBEC-DE6E-9AA0-24AB91D104A6}"/>
          </ac:spMkLst>
        </pc:spChg>
        <pc:spChg chg="add del mod">
          <ac:chgData name="#FERNANDES DE CONTO EDUARDO#" userId="7c59b1b1-ec34-46e9-9cc9-b7df2faf07b5" providerId="ADAL" clId="{C9C67805-AECA-42A4-A18A-CADAC225074E}" dt="2024-01-16T12:01:42.448" v="1342" actId="478"/>
          <ac:spMkLst>
            <pc:docMk/>
            <pc:sldMk cId="871212846" sldId="261"/>
            <ac:spMk id="21" creationId="{1852A9FA-42F3-A4A2-520A-4B2EED36182E}"/>
          </ac:spMkLst>
        </pc:spChg>
        <pc:spChg chg="add del mod">
          <ac:chgData name="#FERNANDES DE CONTO EDUARDO#" userId="7c59b1b1-ec34-46e9-9cc9-b7df2faf07b5" providerId="ADAL" clId="{C9C67805-AECA-42A4-A18A-CADAC225074E}" dt="2024-01-16T12:01:55.133" v="1352" actId="21"/>
          <ac:spMkLst>
            <pc:docMk/>
            <pc:sldMk cId="871212846" sldId="261"/>
            <ac:spMk id="22" creationId="{62180A46-EE54-5D9A-1013-D23C966410D7}"/>
          </ac:spMkLst>
        </pc:spChg>
        <pc:cxnChg chg="add del mod">
          <ac:chgData name="#FERNANDES DE CONTO EDUARDO#" userId="7c59b1b1-ec34-46e9-9cc9-b7df2faf07b5" providerId="ADAL" clId="{C9C67805-AECA-42A4-A18A-CADAC225074E}" dt="2024-01-16T12:01:55.133" v="1352" actId="21"/>
          <ac:cxnSpMkLst>
            <pc:docMk/>
            <pc:sldMk cId="871212846" sldId="261"/>
            <ac:cxnSpMk id="5" creationId="{AFAE4E3D-320C-DDCA-0A27-AE25EFC6F73A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55.133" v="1352" actId="21"/>
          <ac:cxnSpMkLst>
            <pc:docMk/>
            <pc:sldMk cId="871212846" sldId="261"/>
            <ac:cxnSpMk id="8" creationId="{A470A4B9-5343-F998-BC63-F408312CFC27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20.797" v="1333" actId="478"/>
          <ac:cxnSpMkLst>
            <pc:docMk/>
            <pc:sldMk cId="871212846" sldId="261"/>
            <ac:cxnSpMk id="10" creationId="{1211B975-B1EB-C446-9028-07A5C75E1DDE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00.300" v="1328" actId="478"/>
          <ac:cxnSpMkLst>
            <pc:docMk/>
            <pc:sldMk cId="871212846" sldId="261"/>
            <ac:cxnSpMk id="11" creationId="{15C41EC1-89C2-4CF1-A836-13E7B101DB96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04.528" v="1330" actId="478"/>
          <ac:cxnSpMkLst>
            <pc:docMk/>
            <pc:sldMk cId="871212846" sldId="261"/>
            <ac:cxnSpMk id="13" creationId="{B4178BC5-81D9-AECA-412A-62A5CBE6264A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05.472" v="1331" actId="478"/>
          <ac:cxnSpMkLst>
            <pc:docMk/>
            <pc:sldMk cId="871212846" sldId="261"/>
            <ac:cxnSpMk id="14" creationId="{0A87B490-28A3-CB9A-2B82-49F070C419D7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55.133" v="1352" actId="21"/>
          <ac:cxnSpMkLst>
            <pc:docMk/>
            <pc:sldMk cId="871212846" sldId="261"/>
            <ac:cxnSpMk id="16" creationId="{ED23A55D-9E87-AACC-CBC3-F5B0160A49F1}"/>
          </ac:cxnSpMkLst>
        </pc:cxnChg>
        <pc:cxnChg chg="add del mod">
          <ac:chgData name="#FERNANDES DE CONTO EDUARDO#" userId="7c59b1b1-ec34-46e9-9cc9-b7df2faf07b5" providerId="ADAL" clId="{C9C67805-AECA-42A4-A18A-CADAC225074E}" dt="2024-01-16T12:01:55.133" v="1352" actId="21"/>
          <ac:cxnSpMkLst>
            <pc:docMk/>
            <pc:sldMk cId="871212846" sldId="261"/>
            <ac:cxnSpMk id="20" creationId="{20EDF1AC-4DDD-3637-64E1-7D9719582C36}"/>
          </ac:cxnSpMkLst>
        </pc:cxnChg>
      </pc:sldChg>
      <pc:sldChg chg="modSp new del mod ord">
        <pc:chgData name="#FERNANDES DE CONTO EDUARDO#" userId="7c59b1b1-ec34-46e9-9cc9-b7df2faf07b5" providerId="ADAL" clId="{C9C67805-AECA-42A4-A18A-CADAC225074E}" dt="2024-01-16T12:17:50.653" v="2188" actId="47"/>
        <pc:sldMkLst>
          <pc:docMk/>
          <pc:sldMk cId="2019736982" sldId="262"/>
        </pc:sldMkLst>
        <pc:spChg chg="mod">
          <ac:chgData name="#FERNANDES DE CONTO EDUARDO#" userId="7c59b1b1-ec34-46e9-9cc9-b7df2faf07b5" providerId="ADAL" clId="{C9C67805-AECA-42A4-A18A-CADAC225074E}" dt="2024-01-16T11:09:44.660" v="328" actId="20577"/>
          <ac:spMkLst>
            <pc:docMk/>
            <pc:sldMk cId="2019736982" sldId="262"/>
            <ac:spMk id="2" creationId="{F1ECBA84-F62C-0F3C-06E3-3B75F83D318E}"/>
          </ac:spMkLst>
        </pc:spChg>
        <pc:spChg chg="mod">
          <ac:chgData name="#FERNANDES DE CONTO EDUARDO#" userId="7c59b1b1-ec34-46e9-9cc9-b7df2faf07b5" providerId="ADAL" clId="{C9C67805-AECA-42A4-A18A-CADAC225074E}" dt="2024-01-16T11:11:12.493" v="393" actId="20577"/>
          <ac:spMkLst>
            <pc:docMk/>
            <pc:sldMk cId="2019736982" sldId="262"/>
            <ac:spMk id="3" creationId="{A8C8331D-25FF-FC40-A8FF-D9688790F2E9}"/>
          </ac:spMkLst>
        </pc:spChg>
      </pc:sldChg>
      <pc:sldChg chg="modSp new mod ord">
        <pc:chgData name="#FERNANDES DE CONTO EDUARDO#" userId="7c59b1b1-ec34-46e9-9cc9-b7df2faf07b5" providerId="ADAL" clId="{C9C67805-AECA-42A4-A18A-CADAC225074E}" dt="2024-01-16T12:29:45.392" v="3016" actId="20577"/>
        <pc:sldMkLst>
          <pc:docMk/>
          <pc:sldMk cId="3023375791" sldId="263"/>
        </pc:sldMkLst>
        <pc:spChg chg="mod">
          <ac:chgData name="#FERNANDES DE CONTO EDUARDO#" userId="7c59b1b1-ec34-46e9-9cc9-b7df2faf07b5" providerId="ADAL" clId="{C9C67805-AECA-42A4-A18A-CADAC225074E}" dt="2024-01-16T12:29:45.392" v="3016" actId="20577"/>
          <ac:spMkLst>
            <pc:docMk/>
            <pc:sldMk cId="3023375791" sldId="263"/>
            <ac:spMk id="2" creationId="{4A3AEA7D-22F3-ADA3-3C1B-4DC217654636}"/>
          </ac:spMkLst>
        </pc:spChg>
        <pc:spChg chg="mod">
          <ac:chgData name="#FERNANDES DE CONTO EDUARDO#" userId="7c59b1b1-ec34-46e9-9cc9-b7df2faf07b5" providerId="ADAL" clId="{C9C67805-AECA-42A4-A18A-CADAC225074E}" dt="2024-01-16T12:00:38.376" v="1317" actId="20577"/>
          <ac:spMkLst>
            <pc:docMk/>
            <pc:sldMk cId="3023375791" sldId="263"/>
            <ac:spMk id="3" creationId="{88372C58-4370-0739-9627-B63F784A7B07}"/>
          </ac:spMkLst>
        </pc:spChg>
      </pc:sldChg>
      <pc:sldChg chg="addSp delSp modSp new mod ord">
        <pc:chgData name="#FERNANDES DE CONTO EDUARDO#" userId="7c59b1b1-ec34-46e9-9cc9-b7df2faf07b5" providerId="ADAL" clId="{C9C67805-AECA-42A4-A18A-CADAC225074E}" dt="2024-01-16T12:30:15.099" v="3082" actId="20577"/>
        <pc:sldMkLst>
          <pc:docMk/>
          <pc:sldMk cId="226678505" sldId="264"/>
        </pc:sldMkLst>
        <pc:spChg chg="mod">
          <ac:chgData name="#FERNANDES DE CONTO EDUARDO#" userId="7c59b1b1-ec34-46e9-9cc9-b7df2faf07b5" providerId="ADAL" clId="{C9C67805-AECA-42A4-A18A-CADAC225074E}" dt="2024-01-16T12:30:05.791" v="3053" actId="6549"/>
          <ac:spMkLst>
            <pc:docMk/>
            <pc:sldMk cId="226678505" sldId="264"/>
            <ac:spMk id="2" creationId="{B8A14F7A-56A5-17FE-F496-86F55F74D3F8}"/>
          </ac:spMkLst>
        </pc:spChg>
        <pc:spChg chg="del mod">
          <ac:chgData name="#FERNANDES DE CONTO EDUARDO#" userId="7c59b1b1-ec34-46e9-9cc9-b7df2faf07b5" providerId="ADAL" clId="{C9C67805-AECA-42A4-A18A-CADAC225074E}" dt="2024-01-16T11:12:07.228" v="443" actId="478"/>
          <ac:spMkLst>
            <pc:docMk/>
            <pc:sldMk cId="226678505" sldId="264"/>
            <ac:spMk id="3" creationId="{7EC3A588-7BD0-F681-E07B-43F2608CE653}"/>
          </ac:spMkLst>
        </pc:spChg>
        <pc:spChg chg="add del mod">
          <ac:chgData name="#FERNANDES DE CONTO EDUARDO#" userId="7c59b1b1-ec34-46e9-9cc9-b7df2faf07b5" providerId="ADAL" clId="{C9C67805-AECA-42A4-A18A-CADAC225074E}" dt="2024-01-16T11:12:08.906" v="444" actId="478"/>
          <ac:spMkLst>
            <pc:docMk/>
            <pc:sldMk cId="226678505" sldId="264"/>
            <ac:spMk id="5" creationId="{823B02F7-B213-2035-4D66-D413BCBAA737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6" creationId="{823CF9A6-9DE0-DBDC-0CEA-916E7EE3D0E0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15" creationId="{8D0F2233-AAA8-9684-0B6E-ED03496D7F0C}"/>
          </ac:spMkLst>
        </pc:spChg>
        <pc:spChg chg="add del mod">
          <ac:chgData name="#FERNANDES DE CONTO EDUARDO#" userId="7c59b1b1-ec34-46e9-9cc9-b7df2faf07b5" providerId="ADAL" clId="{C9C67805-AECA-42A4-A18A-CADAC225074E}" dt="2024-01-16T11:20:13.348" v="593" actId="478"/>
          <ac:spMkLst>
            <pc:docMk/>
            <pc:sldMk cId="226678505" sldId="264"/>
            <ac:spMk id="16" creationId="{D2BCEFF6-7493-1750-CBB0-04CEDA5C4805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17" creationId="{D7A0246A-7994-AEAA-1426-F360496F5364}"/>
          </ac:spMkLst>
        </pc:spChg>
        <pc:spChg chg="add del mod">
          <ac:chgData name="#FERNANDES DE CONTO EDUARDO#" userId="7c59b1b1-ec34-46e9-9cc9-b7df2faf07b5" providerId="ADAL" clId="{C9C67805-AECA-42A4-A18A-CADAC225074E}" dt="2024-01-16T11:57:43.503" v="1100" actId="1076"/>
          <ac:spMkLst>
            <pc:docMk/>
            <pc:sldMk cId="226678505" sldId="264"/>
            <ac:spMk id="18" creationId="{5424F104-D79D-CC2C-0B6E-27E9CB39010D}"/>
          </ac:spMkLst>
        </pc:spChg>
        <pc:spChg chg="add mod">
          <ac:chgData name="#FERNANDES DE CONTO EDUARDO#" userId="7c59b1b1-ec34-46e9-9cc9-b7df2faf07b5" providerId="ADAL" clId="{C9C67805-AECA-42A4-A18A-CADAC225074E}" dt="2024-01-16T11:24:46.701" v="854" actId="114"/>
          <ac:spMkLst>
            <pc:docMk/>
            <pc:sldMk cId="226678505" sldId="264"/>
            <ac:spMk id="21" creationId="{D22148B5-6E0F-CCE8-5633-2C2A637B223C}"/>
          </ac:spMkLst>
        </pc:spChg>
        <pc:spChg chg="add del mod">
          <ac:chgData name="#FERNANDES DE CONTO EDUARDO#" userId="7c59b1b1-ec34-46e9-9cc9-b7df2faf07b5" providerId="ADAL" clId="{C9C67805-AECA-42A4-A18A-CADAC225074E}" dt="2024-01-16T11:22:21.637" v="668" actId="478"/>
          <ac:spMkLst>
            <pc:docMk/>
            <pc:sldMk cId="226678505" sldId="264"/>
            <ac:spMk id="22" creationId="{70A5768C-FECA-AF13-A2FD-3FA24CB71998}"/>
          </ac:spMkLst>
        </pc:spChg>
        <pc:spChg chg="add del mod">
          <ac:chgData name="#FERNANDES DE CONTO EDUARDO#" userId="7c59b1b1-ec34-46e9-9cc9-b7df2faf07b5" providerId="ADAL" clId="{C9C67805-AECA-42A4-A18A-CADAC225074E}" dt="2024-01-16T11:22:20.609" v="667" actId="478"/>
          <ac:spMkLst>
            <pc:docMk/>
            <pc:sldMk cId="226678505" sldId="264"/>
            <ac:spMk id="23" creationId="{6446243F-60CB-9014-D98D-664706BBA928}"/>
          </ac:spMkLst>
        </pc:spChg>
        <pc:spChg chg="add mod">
          <ac:chgData name="#FERNANDES DE CONTO EDUARDO#" userId="7c59b1b1-ec34-46e9-9cc9-b7df2faf07b5" providerId="ADAL" clId="{C9C67805-AECA-42A4-A18A-CADAC225074E}" dt="2024-01-16T11:25:07.950" v="872" actId="114"/>
          <ac:spMkLst>
            <pc:docMk/>
            <pc:sldMk cId="226678505" sldId="264"/>
            <ac:spMk id="25" creationId="{082C58F3-29BF-F142-9795-A338CB6E7065}"/>
          </ac:spMkLst>
        </pc:spChg>
        <pc:spChg chg="add del mod">
          <ac:chgData name="#FERNANDES DE CONTO EDUARDO#" userId="7c59b1b1-ec34-46e9-9cc9-b7df2faf07b5" providerId="ADAL" clId="{C9C67805-AECA-42A4-A18A-CADAC225074E}" dt="2024-01-16T11:25:36.162" v="899" actId="478"/>
          <ac:spMkLst>
            <pc:docMk/>
            <pc:sldMk cId="226678505" sldId="264"/>
            <ac:spMk id="28" creationId="{297263B8-3837-3FF7-8F9C-35B4A76CB0C6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29" creationId="{D927FEB3-B224-5E44-AAD7-30DCC1D60623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30" creationId="{89419DCD-E7BC-7613-5608-484A58EABD51}"/>
          </ac:spMkLst>
        </pc:spChg>
        <pc:spChg chg="add mod">
          <ac:chgData name="#FERNANDES DE CONTO EDUARDO#" userId="7c59b1b1-ec34-46e9-9cc9-b7df2faf07b5" providerId="ADAL" clId="{C9C67805-AECA-42A4-A18A-CADAC225074E}" dt="2024-01-16T11:57:23.593" v="1091" actId="1076"/>
          <ac:spMkLst>
            <pc:docMk/>
            <pc:sldMk cId="226678505" sldId="264"/>
            <ac:spMk id="31" creationId="{F85D763B-8290-18D6-F173-E7D203613A3C}"/>
          </ac:spMkLst>
        </pc:spChg>
        <pc:spChg chg="add mod">
          <ac:chgData name="#FERNANDES DE CONTO EDUARDO#" userId="7c59b1b1-ec34-46e9-9cc9-b7df2faf07b5" providerId="ADAL" clId="{C9C67805-AECA-42A4-A18A-CADAC225074E}" dt="2024-01-16T12:30:15.099" v="3082" actId="20577"/>
          <ac:spMkLst>
            <pc:docMk/>
            <pc:sldMk cId="226678505" sldId="264"/>
            <ac:spMk id="41" creationId="{1514A22B-9AB2-287A-FCC8-F5522EAED029}"/>
          </ac:spMkLst>
        </pc:spChg>
        <pc:grpChg chg="add mod">
          <ac:chgData name="#FERNANDES DE CONTO EDUARDO#" userId="7c59b1b1-ec34-46e9-9cc9-b7df2faf07b5" providerId="ADAL" clId="{C9C67805-AECA-42A4-A18A-CADAC225074E}" dt="2024-01-16T11:57:25.428" v="1092" actId="1076"/>
          <ac:grpSpMkLst>
            <pc:docMk/>
            <pc:sldMk cId="226678505" sldId="264"/>
            <ac:grpSpMk id="26" creationId="{4EBF5A91-9281-B935-0004-52B5624A162D}"/>
          </ac:grpSpMkLst>
        </pc:grpChg>
        <pc:grpChg chg="del mod">
          <ac:chgData name="#FERNANDES DE CONTO EDUARDO#" userId="7c59b1b1-ec34-46e9-9cc9-b7df2faf07b5" providerId="ADAL" clId="{C9C67805-AECA-42A4-A18A-CADAC225074E}" dt="2024-01-16T11:27:01.798" v="947"/>
          <ac:grpSpMkLst>
            <pc:docMk/>
            <pc:sldMk cId="226678505" sldId="264"/>
            <ac:grpSpMk id="34" creationId="{12785596-0A06-BA75-B079-F0BB701AF0E3}"/>
          </ac:grpSpMkLst>
        </pc:grpChg>
        <pc:grpChg chg="del mod">
          <ac:chgData name="#FERNANDES DE CONTO EDUARDO#" userId="7c59b1b1-ec34-46e9-9cc9-b7df2faf07b5" providerId="ADAL" clId="{C9C67805-AECA-42A4-A18A-CADAC225074E}" dt="2024-01-16T11:27:38.088" v="957" actId="478"/>
          <ac:grpSpMkLst>
            <pc:docMk/>
            <pc:sldMk cId="226678505" sldId="264"/>
            <ac:grpSpMk id="39" creationId="{33E61AD1-5C2C-1CB0-F3D9-9A2B1A7000B2}"/>
          </ac:grpSpMkLst>
        </pc:grpChg>
        <pc:inkChg chg="add del mod">
          <ac:chgData name="#FERNANDES DE CONTO EDUARDO#" userId="7c59b1b1-ec34-46e9-9cc9-b7df2faf07b5" providerId="ADAL" clId="{C9C67805-AECA-42A4-A18A-CADAC225074E}" dt="2024-01-16T11:27:01.798" v="948"/>
          <ac:inkMkLst>
            <pc:docMk/>
            <pc:sldMk cId="226678505" sldId="264"/>
            <ac:inkMk id="32" creationId="{42E8280F-E02A-29FF-EC99-20BDA68EDC48}"/>
          </ac:inkMkLst>
        </pc:inkChg>
        <pc:inkChg chg="add del mod">
          <ac:chgData name="#FERNANDES DE CONTO EDUARDO#" userId="7c59b1b1-ec34-46e9-9cc9-b7df2faf07b5" providerId="ADAL" clId="{C9C67805-AECA-42A4-A18A-CADAC225074E}" dt="2024-01-16T11:27:01.798" v="947"/>
          <ac:inkMkLst>
            <pc:docMk/>
            <pc:sldMk cId="226678505" sldId="264"/>
            <ac:inkMk id="33" creationId="{339AC601-2885-3079-8E62-FA91FB09B0B7}"/>
          </ac:inkMkLst>
        </pc:inkChg>
        <pc:inkChg chg="add mod">
          <ac:chgData name="#FERNANDES DE CONTO EDUARDO#" userId="7c59b1b1-ec34-46e9-9cc9-b7df2faf07b5" providerId="ADAL" clId="{C9C67805-AECA-42A4-A18A-CADAC225074E}" dt="2024-01-16T11:27:09.490" v="953"/>
          <ac:inkMkLst>
            <pc:docMk/>
            <pc:sldMk cId="226678505" sldId="264"/>
            <ac:inkMk id="35" creationId="{8864636C-F1BA-BC72-9759-16FCC0283F24}"/>
          </ac:inkMkLst>
        </pc:inkChg>
        <pc:inkChg chg="add mod">
          <ac:chgData name="#FERNANDES DE CONTO EDUARDO#" userId="7c59b1b1-ec34-46e9-9cc9-b7df2faf07b5" providerId="ADAL" clId="{C9C67805-AECA-42A4-A18A-CADAC225074E}" dt="2024-01-16T11:27:09.490" v="953"/>
          <ac:inkMkLst>
            <pc:docMk/>
            <pc:sldMk cId="226678505" sldId="264"/>
            <ac:inkMk id="36" creationId="{AD92ED46-06AE-46C8-4964-B296AC8EA80A}"/>
          </ac:inkMkLst>
        </pc:inkChg>
        <pc:inkChg chg="add mod">
          <ac:chgData name="#FERNANDES DE CONTO EDUARDO#" userId="7c59b1b1-ec34-46e9-9cc9-b7df2faf07b5" providerId="ADAL" clId="{C9C67805-AECA-42A4-A18A-CADAC225074E}" dt="2024-01-16T11:27:09.490" v="953"/>
          <ac:inkMkLst>
            <pc:docMk/>
            <pc:sldMk cId="226678505" sldId="264"/>
            <ac:inkMk id="37" creationId="{AA113ECF-6B28-7B98-0A4D-6CB95BF8C305}"/>
          </ac:inkMkLst>
        </pc:inkChg>
        <pc:inkChg chg="add mod">
          <ac:chgData name="#FERNANDES DE CONTO EDUARDO#" userId="7c59b1b1-ec34-46e9-9cc9-b7df2faf07b5" providerId="ADAL" clId="{C9C67805-AECA-42A4-A18A-CADAC225074E}" dt="2024-01-16T11:27:09.490" v="953"/>
          <ac:inkMkLst>
            <pc:docMk/>
            <pc:sldMk cId="226678505" sldId="264"/>
            <ac:inkMk id="38" creationId="{9042368A-9A69-9C14-04FE-ACDE8BF7CC5D}"/>
          </ac:inkMkLst>
        </pc:inkChg>
        <pc:inkChg chg="add del mod">
          <ac:chgData name="#FERNANDES DE CONTO EDUARDO#" userId="7c59b1b1-ec34-46e9-9cc9-b7df2faf07b5" providerId="ADAL" clId="{C9C67805-AECA-42A4-A18A-CADAC225074E}" dt="2024-01-16T11:58:40.582" v="1110" actId="478"/>
          <ac:inkMkLst>
            <pc:docMk/>
            <pc:sldMk cId="226678505" sldId="264"/>
            <ac:inkMk id="42" creationId="{093FCC0B-E3ED-4FB6-7BF5-D1F8DC7EEE07}"/>
          </ac:inkMkLst>
        </pc:inkChg>
        <pc:inkChg chg="add del mod">
          <ac:chgData name="#FERNANDES DE CONTO EDUARDO#" userId="7c59b1b1-ec34-46e9-9cc9-b7df2faf07b5" providerId="ADAL" clId="{C9C67805-AECA-42A4-A18A-CADAC225074E}" dt="2024-01-16T11:58:41.310" v="1111" actId="478"/>
          <ac:inkMkLst>
            <pc:docMk/>
            <pc:sldMk cId="226678505" sldId="264"/>
            <ac:inkMk id="43" creationId="{BA22118E-382F-8EDE-8E61-99849C208396}"/>
          </ac:inkMkLst>
        </pc:inkChg>
        <pc:cxnChg chg="add del mod">
          <ac:chgData name="#FERNANDES DE CONTO EDUARDO#" userId="7c59b1b1-ec34-46e9-9cc9-b7df2faf07b5" providerId="ADAL" clId="{C9C67805-AECA-42A4-A18A-CADAC225074E}" dt="2024-01-16T11:12:38.912" v="511" actId="478"/>
          <ac:cxnSpMkLst>
            <pc:docMk/>
            <pc:sldMk cId="226678505" sldId="264"/>
            <ac:cxnSpMk id="8" creationId="{2B237B8D-88EC-331E-F6F1-0067E3B2BCBB}"/>
          </ac:cxnSpMkLst>
        </pc:cxnChg>
        <pc:cxnChg chg="add mod">
          <ac:chgData name="#FERNANDES DE CONTO EDUARDO#" userId="7c59b1b1-ec34-46e9-9cc9-b7df2faf07b5" providerId="ADAL" clId="{C9C67805-AECA-42A4-A18A-CADAC225074E}" dt="2024-01-16T11:57:23.593" v="1091" actId="1076"/>
          <ac:cxnSpMkLst>
            <pc:docMk/>
            <pc:sldMk cId="226678505" sldId="264"/>
            <ac:cxnSpMk id="10" creationId="{594A54D5-B363-A6BE-78CF-E7CCD6ABA83A}"/>
          </ac:cxnSpMkLst>
        </pc:cxnChg>
        <pc:cxnChg chg="add mod">
          <ac:chgData name="#FERNANDES DE CONTO EDUARDO#" userId="7c59b1b1-ec34-46e9-9cc9-b7df2faf07b5" providerId="ADAL" clId="{C9C67805-AECA-42A4-A18A-CADAC225074E}" dt="2024-01-16T11:57:23.593" v="1091" actId="1076"/>
          <ac:cxnSpMkLst>
            <pc:docMk/>
            <pc:sldMk cId="226678505" sldId="264"/>
            <ac:cxnSpMk id="12" creationId="{B02C1A24-5508-E2B2-1CAF-57D98B84D1F2}"/>
          </ac:cxnSpMkLst>
        </pc:cxnChg>
        <pc:cxnChg chg="add mod">
          <ac:chgData name="#FERNANDES DE CONTO EDUARDO#" userId="7c59b1b1-ec34-46e9-9cc9-b7df2faf07b5" providerId="ADAL" clId="{C9C67805-AECA-42A4-A18A-CADAC225074E}" dt="2024-01-16T11:23:09.927" v="718" actId="1582"/>
          <ac:cxnSpMkLst>
            <pc:docMk/>
            <pc:sldMk cId="226678505" sldId="264"/>
            <ac:cxnSpMk id="20" creationId="{14CBC58F-CAAB-43DA-CFB0-AB1FCAC9A4B5}"/>
          </ac:cxnSpMkLst>
        </pc:cxnChg>
        <pc:cxnChg chg="add mod">
          <ac:chgData name="#FERNANDES DE CONTO EDUARDO#" userId="7c59b1b1-ec34-46e9-9cc9-b7df2faf07b5" providerId="ADAL" clId="{C9C67805-AECA-42A4-A18A-CADAC225074E}" dt="2024-01-16T11:23:09.927" v="718" actId="1582"/>
          <ac:cxnSpMkLst>
            <pc:docMk/>
            <pc:sldMk cId="226678505" sldId="264"/>
            <ac:cxnSpMk id="24" creationId="{0E810B4C-3487-1C63-2166-88C992434336}"/>
          </ac:cxnSpMkLst>
        </pc:cxnChg>
        <pc:cxnChg chg="add del mod">
          <ac:chgData name="#FERNANDES DE CONTO EDUARDO#" userId="7c59b1b1-ec34-46e9-9cc9-b7df2faf07b5" providerId="ADAL" clId="{C9C67805-AECA-42A4-A18A-CADAC225074E}" dt="2024-01-16T11:25:36.884" v="900" actId="478"/>
          <ac:cxnSpMkLst>
            <pc:docMk/>
            <pc:sldMk cId="226678505" sldId="264"/>
            <ac:cxnSpMk id="27" creationId="{8DA3F617-520B-455E-AB7E-A93BEAFE7AD8}"/>
          </ac:cxnSpMkLst>
        </pc:cxnChg>
        <pc:cxnChg chg="add del mod">
          <ac:chgData name="#FERNANDES DE CONTO EDUARDO#" userId="7c59b1b1-ec34-46e9-9cc9-b7df2faf07b5" providerId="ADAL" clId="{C9C67805-AECA-42A4-A18A-CADAC225074E}" dt="2024-01-16T11:59:08.673" v="1124" actId="478"/>
          <ac:cxnSpMkLst>
            <pc:docMk/>
            <pc:sldMk cId="226678505" sldId="264"/>
            <ac:cxnSpMk id="45" creationId="{BB32F707-725B-5E36-5037-2A4AF79C64D6}"/>
          </ac:cxnSpMkLst>
        </pc:cxnChg>
        <pc:cxnChg chg="add del mod">
          <ac:chgData name="#FERNANDES DE CONTO EDUARDO#" userId="7c59b1b1-ec34-46e9-9cc9-b7df2faf07b5" providerId="ADAL" clId="{C9C67805-AECA-42A4-A18A-CADAC225074E}" dt="2024-01-16T11:59:34.183" v="1137" actId="478"/>
          <ac:cxnSpMkLst>
            <pc:docMk/>
            <pc:sldMk cId="226678505" sldId="264"/>
            <ac:cxnSpMk id="57" creationId="{AA088040-09C4-56A5-4045-91D52ECE6016}"/>
          </ac:cxnSpMkLst>
        </pc:cxnChg>
      </pc:sldChg>
      <pc:sldChg chg="addSp delSp modSp new add del mod">
        <pc:chgData name="#FERNANDES DE CONTO EDUARDO#" userId="7c59b1b1-ec34-46e9-9cc9-b7df2faf07b5" providerId="ADAL" clId="{C9C67805-AECA-42A4-A18A-CADAC225074E}" dt="2024-01-16T12:29:54.943" v="3030" actId="47"/>
        <pc:sldMkLst>
          <pc:docMk/>
          <pc:sldMk cId="941762766" sldId="265"/>
        </pc:sldMkLst>
        <pc:spChg chg="mod">
          <ac:chgData name="#FERNANDES DE CONTO EDUARDO#" userId="7c59b1b1-ec34-46e9-9cc9-b7df2faf07b5" providerId="ADAL" clId="{C9C67805-AECA-42A4-A18A-CADAC225074E}" dt="2024-01-16T12:04:51.091" v="1517" actId="20577"/>
          <ac:spMkLst>
            <pc:docMk/>
            <pc:sldMk cId="941762766" sldId="265"/>
            <ac:spMk id="2" creationId="{CA79E22D-D4B9-C0C0-FC12-7472782DC975}"/>
          </ac:spMkLst>
        </pc:spChg>
        <pc:spChg chg="del mod">
          <ac:chgData name="#FERNANDES DE CONTO EDUARDO#" userId="7c59b1b1-ec34-46e9-9cc9-b7df2faf07b5" providerId="ADAL" clId="{C9C67805-AECA-42A4-A18A-CADAC225074E}" dt="2024-01-16T12:09:03.060" v="1727" actId="478"/>
          <ac:spMkLst>
            <pc:docMk/>
            <pc:sldMk cId="941762766" sldId="265"/>
            <ac:spMk id="3" creationId="{9BD88D60-FDD2-EAEB-D16C-B7D26C9FEBE6}"/>
          </ac:spMkLst>
        </pc:spChg>
        <pc:spChg chg="add mod">
          <ac:chgData name="#FERNANDES DE CONTO EDUARDO#" userId="7c59b1b1-ec34-46e9-9cc9-b7df2faf07b5" providerId="ADAL" clId="{C9C67805-AECA-42A4-A18A-CADAC225074E}" dt="2024-01-16T12:09:03.060" v="1727" actId="478"/>
          <ac:spMkLst>
            <pc:docMk/>
            <pc:sldMk cId="941762766" sldId="265"/>
            <ac:spMk id="5" creationId="{C0AE85E4-BC57-9445-C33F-96D2C0F5B049}"/>
          </ac:spMkLst>
        </pc:spChg>
      </pc:sldChg>
      <pc:sldChg chg="new del">
        <pc:chgData name="#FERNANDES DE CONTO EDUARDO#" userId="7c59b1b1-ec34-46e9-9cc9-b7df2faf07b5" providerId="ADAL" clId="{C9C67805-AECA-42A4-A18A-CADAC225074E}" dt="2024-01-16T12:09:23.869" v="1734" actId="680"/>
        <pc:sldMkLst>
          <pc:docMk/>
          <pc:sldMk cId="1459390302" sldId="265"/>
        </pc:sldMkLst>
      </pc:sldChg>
      <pc:sldChg chg="modSp new del mod">
        <pc:chgData name="#FERNANDES DE CONTO EDUARDO#" userId="7c59b1b1-ec34-46e9-9cc9-b7df2faf07b5" providerId="ADAL" clId="{C9C67805-AECA-42A4-A18A-CADAC225074E}" dt="2024-01-16T11:54:07.404" v="1016" actId="47"/>
        <pc:sldMkLst>
          <pc:docMk/>
          <pc:sldMk cId="2607337123" sldId="265"/>
        </pc:sldMkLst>
        <pc:spChg chg="mod">
          <ac:chgData name="#FERNANDES DE CONTO EDUARDO#" userId="7c59b1b1-ec34-46e9-9cc9-b7df2faf07b5" providerId="ADAL" clId="{C9C67805-AECA-42A4-A18A-CADAC225074E}" dt="2024-01-16T11:30:04.893" v="1015" actId="20577"/>
          <ac:spMkLst>
            <pc:docMk/>
            <pc:sldMk cId="2607337123" sldId="265"/>
            <ac:spMk id="2" creationId="{7006A4ED-792C-AF5E-FE8A-C9D5A4C21E9B}"/>
          </ac:spMkLst>
        </pc:spChg>
      </pc:sldChg>
      <pc:sldChg chg="addSp delSp modSp new del mod">
        <pc:chgData name="#FERNANDES DE CONTO EDUARDO#" userId="7c59b1b1-ec34-46e9-9cc9-b7df2faf07b5" providerId="ADAL" clId="{C9C67805-AECA-42A4-A18A-CADAC225074E}" dt="2024-01-16T12:04:17.539" v="1449" actId="47"/>
        <pc:sldMkLst>
          <pc:docMk/>
          <pc:sldMk cId="2998215939" sldId="265"/>
        </pc:sldMkLst>
        <pc:spChg chg="del mod">
          <ac:chgData name="#FERNANDES DE CONTO EDUARDO#" userId="7c59b1b1-ec34-46e9-9cc9-b7df2faf07b5" providerId="ADAL" clId="{C9C67805-AECA-42A4-A18A-CADAC225074E}" dt="2024-01-16T12:04:14.826" v="1447" actId="478"/>
          <ac:spMkLst>
            <pc:docMk/>
            <pc:sldMk cId="2998215939" sldId="265"/>
            <ac:spMk id="2" creationId="{2297FE94-7CB3-04B4-E2CA-1E60D109E94E}"/>
          </ac:spMkLst>
        </pc:spChg>
        <pc:spChg chg="del mod">
          <ac:chgData name="#FERNANDES DE CONTO EDUARDO#" userId="7c59b1b1-ec34-46e9-9cc9-b7df2faf07b5" providerId="ADAL" clId="{C9C67805-AECA-42A4-A18A-CADAC225074E}" dt="2024-01-16T12:04:11.349" v="1445" actId="478"/>
          <ac:spMkLst>
            <pc:docMk/>
            <pc:sldMk cId="2998215939" sldId="265"/>
            <ac:spMk id="3" creationId="{C90A9F2F-E0E9-9489-AAD9-E1A6A34587AA}"/>
          </ac:spMkLst>
        </pc:spChg>
        <pc:spChg chg="add del mod">
          <ac:chgData name="#FERNANDES DE CONTO EDUARDO#" userId="7c59b1b1-ec34-46e9-9cc9-b7df2faf07b5" providerId="ADAL" clId="{C9C67805-AECA-42A4-A18A-CADAC225074E}" dt="2024-01-16T12:04:13.411" v="1446" actId="478"/>
          <ac:spMkLst>
            <pc:docMk/>
            <pc:sldMk cId="2998215939" sldId="265"/>
            <ac:spMk id="5" creationId="{283EF5AD-3016-9DAA-D764-820399A8D9DA}"/>
          </ac:spMkLst>
        </pc:spChg>
        <pc:spChg chg="add del mod">
          <ac:chgData name="#FERNANDES DE CONTO EDUARDO#" userId="7c59b1b1-ec34-46e9-9cc9-b7df2faf07b5" providerId="ADAL" clId="{C9C67805-AECA-42A4-A18A-CADAC225074E}" dt="2024-01-16T12:04:16.657" v="1448" actId="478"/>
          <ac:spMkLst>
            <pc:docMk/>
            <pc:sldMk cId="2998215939" sldId="265"/>
            <ac:spMk id="7" creationId="{3B8CA006-8DD0-7AAD-916D-BE71A9511C31}"/>
          </ac:spMkLst>
        </pc:spChg>
      </pc:sldChg>
      <pc:sldChg chg="addSp delSp modSp new del mod modClrScheme chgLayout">
        <pc:chgData name="#FERNANDES DE CONTO EDUARDO#" userId="7c59b1b1-ec34-46e9-9cc9-b7df2faf07b5" providerId="ADAL" clId="{C9C67805-AECA-42A4-A18A-CADAC225074E}" dt="2024-01-16T11:58:23.197" v="1104" actId="47"/>
        <pc:sldMkLst>
          <pc:docMk/>
          <pc:sldMk cId="3283704537" sldId="265"/>
        </pc:sldMkLst>
        <pc:spChg chg="del">
          <ac:chgData name="#FERNANDES DE CONTO EDUARDO#" userId="7c59b1b1-ec34-46e9-9cc9-b7df2faf07b5" providerId="ADAL" clId="{C9C67805-AECA-42A4-A18A-CADAC225074E}" dt="2024-01-16T11:55:27.048" v="1026" actId="700"/>
          <ac:spMkLst>
            <pc:docMk/>
            <pc:sldMk cId="3283704537" sldId="265"/>
            <ac:spMk id="2" creationId="{9D825A86-B6A6-5609-397E-3AC6EF496E21}"/>
          </ac:spMkLst>
        </pc:spChg>
        <pc:spChg chg="del">
          <ac:chgData name="#FERNANDES DE CONTO EDUARDO#" userId="7c59b1b1-ec34-46e9-9cc9-b7df2faf07b5" providerId="ADAL" clId="{C9C67805-AECA-42A4-A18A-CADAC225074E}" dt="2024-01-16T11:55:27.048" v="1026" actId="700"/>
          <ac:spMkLst>
            <pc:docMk/>
            <pc:sldMk cId="3283704537" sldId="265"/>
            <ac:spMk id="3" creationId="{4BB1DDB6-E1AF-4DB8-23F4-7D6120D4821F}"/>
          </ac:spMkLst>
        </pc:spChg>
        <pc:grpChg chg="del mod">
          <ac:chgData name="#FERNANDES DE CONTO EDUARDO#" userId="7c59b1b1-ec34-46e9-9cc9-b7df2faf07b5" providerId="ADAL" clId="{C9C67805-AECA-42A4-A18A-CADAC225074E}" dt="2024-01-16T11:56:04.421" v="1046"/>
          <ac:grpSpMkLst>
            <pc:docMk/>
            <pc:sldMk cId="3283704537" sldId="265"/>
            <ac:grpSpMk id="7" creationId="{AD8F70A6-CC99-7E2D-176E-9C0D3A200B5D}"/>
          </ac:grpSpMkLst>
        </pc:grpChg>
        <pc:grpChg chg="del mod">
          <ac:chgData name="#FERNANDES DE CONTO EDUARDO#" userId="7c59b1b1-ec34-46e9-9cc9-b7df2faf07b5" providerId="ADAL" clId="{C9C67805-AECA-42A4-A18A-CADAC225074E}" dt="2024-01-16T11:56:06.574" v="1049"/>
          <ac:grpSpMkLst>
            <pc:docMk/>
            <pc:sldMk cId="3283704537" sldId="265"/>
            <ac:grpSpMk id="23" creationId="{25F4483D-C238-F68F-C889-A8E3B5B84040}"/>
          </ac:grpSpMkLst>
        </pc:grpChg>
        <pc:grpChg chg="del mod">
          <ac:chgData name="#FERNANDES DE CONTO EDUARDO#" userId="7c59b1b1-ec34-46e9-9cc9-b7df2faf07b5" providerId="ADAL" clId="{C9C67805-AECA-42A4-A18A-CADAC225074E}" dt="2024-01-16T11:56:19.368" v="1055"/>
          <ac:grpSpMkLst>
            <pc:docMk/>
            <pc:sldMk cId="3283704537" sldId="265"/>
            <ac:grpSpMk id="26" creationId="{32694BAC-B34B-7606-1C8A-A12EB8C182AE}"/>
          </ac:grpSpMkLst>
        </pc:grpChg>
        <pc:grpChg chg="del mod">
          <ac:chgData name="#FERNANDES DE CONTO EDUARDO#" userId="7c59b1b1-ec34-46e9-9cc9-b7df2faf07b5" providerId="ADAL" clId="{C9C67805-AECA-42A4-A18A-CADAC225074E}" dt="2024-01-16T11:56:28.355" v="1063"/>
          <ac:grpSpMkLst>
            <pc:docMk/>
            <pc:sldMk cId="3283704537" sldId="265"/>
            <ac:grpSpMk id="32" creationId="{309A8396-5470-8381-7D53-3F6BADE06438}"/>
          </ac:grpSpMkLst>
        </pc:grpChg>
        <pc:grpChg chg="del mod">
          <ac:chgData name="#FERNANDES DE CONTO EDUARDO#" userId="7c59b1b1-ec34-46e9-9cc9-b7df2faf07b5" providerId="ADAL" clId="{C9C67805-AECA-42A4-A18A-CADAC225074E}" dt="2024-01-16T11:56:31.124" v="1068"/>
          <ac:grpSpMkLst>
            <pc:docMk/>
            <pc:sldMk cId="3283704537" sldId="265"/>
            <ac:grpSpMk id="40" creationId="{96D19E3C-1A2E-C000-E4DD-18D9A9DFA494}"/>
          </ac:grpSpMkLst>
        </pc:grpChg>
        <pc:grpChg chg="mod">
          <ac:chgData name="#FERNANDES DE CONTO EDUARDO#" userId="7c59b1b1-ec34-46e9-9cc9-b7df2faf07b5" providerId="ADAL" clId="{C9C67805-AECA-42A4-A18A-CADAC225074E}" dt="2024-01-16T11:56:31.124" v="1068"/>
          <ac:grpSpMkLst>
            <pc:docMk/>
            <pc:sldMk cId="3283704537" sldId="265"/>
            <ac:grpSpMk id="45" creationId="{8CF547B0-EFB2-6D36-D8A1-266C495A65BD}"/>
          </ac:grpSpMkLst>
        </pc:grpChg>
        <pc:grpChg chg="del mod">
          <ac:chgData name="#FERNANDES DE CONTO EDUARDO#" userId="7c59b1b1-ec34-46e9-9cc9-b7df2faf07b5" providerId="ADAL" clId="{C9C67805-AECA-42A4-A18A-CADAC225074E}" dt="2024-01-16T11:56:47.626" v="1083"/>
          <ac:grpSpMkLst>
            <pc:docMk/>
            <pc:sldMk cId="3283704537" sldId="265"/>
            <ac:grpSpMk id="57" creationId="{E4DAD135-9965-58DC-0721-FEE410551C2E}"/>
          </ac:grpSpMkLst>
        </pc:grpChg>
        <pc:grpChg chg="del mod">
          <ac:chgData name="#FERNANDES DE CONTO EDUARDO#" userId="7c59b1b1-ec34-46e9-9cc9-b7df2faf07b5" providerId="ADAL" clId="{C9C67805-AECA-42A4-A18A-CADAC225074E}" dt="2024-01-16T11:56:59.850" v="1087"/>
          <ac:grpSpMkLst>
            <pc:docMk/>
            <pc:sldMk cId="3283704537" sldId="265"/>
            <ac:grpSpMk id="60" creationId="{86DDC258-7903-593F-1663-FFAAC513FC9B}"/>
          </ac:grpSpMkLst>
        </pc:grpChg>
        <pc:grpChg chg="del mod">
          <ac:chgData name="#FERNANDES DE CONTO EDUARDO#" userId="7c59b1b1-ec34-46e9-9cc9-b7df2faf07b5" providerId="ADAL" clId="{C9C67805-AECA-42A4-A18A-CADAC225074E}" dt="2024-01-16T11:57:01.420" v="1089"/>
          <ac:grpSpMkLst>
            <pc:docMk/>
            <pc:sldMk cId="3283704537" sldId="265"/>
            <ac:grpSpMk id="64" creationId="{5E1C4212-5757-FCA9-4D3F-9C634C296D85}"/>
          </ac:grpSpMkLst>
        </pc:grpChg>
        <pc:grpChg chg="mod">
          <ac:chgData name="#FERNANDES DE CONTO EDUARDO#" userId="7c59b1b1-ec34-46e9-9cc9-b7df2faf07b5" providerId="ADAL" clId="{C9C67805-AECA-42A4-A18A-CADAC225074E}" dt="2024-01-16T11:57:01.420" v="1089"/>
          <ac:grpSpMkLst>
            <pc:docMk/>
            <pc:sldMk cId="3283704537" sldId="265"/>
            <ac:grpSpMk id="66" creationId="{84D7EB9A-8E5C-29B0-3836-80A2624BE1B9}"/>
          </ac:grpSpMkLst>
        </pc:grp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" creationId="{7ABAB97B-1224-1BB6-16BA-A1F7C4180FD1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5" creationId="{7E40C515-2CF8-7E55-9B34-E4C80A907EFA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6" creationId="{49C65B70-DF84-CB4E-B6D9-40BE638652E8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8" creationId="{5F8D16A4-38A5-9D1F-A5EB-156CA6DB4BCC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9" creationId="{3F6DC357-3F14-53A6-6D57-1EDB96130AC7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0" creationId="{698CD6A0-A4AA-980C-58C6-0FAB2351F2BC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1" creationId="{07FFF713-123D-685A-2E03-DFDC69E5811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2" creationId="{F750D777-BBD1-BE65-90AB-839137E303E3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3" creationId="{E9DA6A7F-094B-0146-A84A-4536B1408145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4" creationId="{18EA7588-8DAE-1488-2C07-122C9D34E29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5" creationId="{3DA2890C-EC7E-A2D8-B776-0D22DAFDB158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6" creationId="{744652A6-0F81-A097-C1D9-D8D0DCA33DB9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7" creationId="{A9844B88-98B2-0A17-2F74-B7C73EF52D1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8" creationId="{3D7A3367-48AE-AD13-04C7-D606A857A5A2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19" creationId="{D742F01C-D9AB-652A-5094-534780EE6E72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0" creationId="{C3364F8D-AF13-D3CB-7435-7ABC5026B05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1" creationId="{83D8554E-1F75-9D4F-034C-BFCC3FE4FD3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2" creationId="{09302AFA-0FD7-4A35-2A17-0C4C30145A6A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4" creationId="{F16A7994-B55F-AA85-D615-CFFF22511DDF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5" creationId="{9266F3AE-B726-C4C5-5068-6E1AF8799A00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7" creationId="{3E97D3CF-EFDC-5BCF-8471-C1700020C5A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8" creationId="{BAECB445-9044-821A-AD1B-70DE501214C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29" creationId="{0444A50A-0371-BB9E-A5F7-82D32847FCCF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0" creationId="{335113F5-3252-E82D-139C-9F53CD2C2EB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1" creationId="{0AED4242-3DD8-C470-BF51-E612F9C51C5E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3" creationId="{690B0978-3CC6-5B16-16D5-A1EFD395ABB8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4" creationId="{7023505F-4CD6-1A41-2315-E9C87C5C5616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5" creationId="{B1CE3931-3AFD-8D93-FF0C-A152E98D99E2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6" creationId="{4C21E218-AF09-9C1A-088B-55C295C936D4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7" creationId="{C7BBED6F-03B0-623F-3DF2-DDBCB8B2B5A7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8" creationId="{7AA5E20F-0A14-13F1-1EF1-6623F86F2E03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39" creationId="{4DCC9FF2-D271-5131-C757-2C8B65A8723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1" creationId="{CE61B10E-41AF-3C66-5099-E7E48A3275F0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2" creationId="{88152B01-E992-32CF-96FE-7B5DCD0C1EEE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3" creationId="{A5C70C48-12AC-B1FB-3227-3CC531087A0D}"/>
          </ac:inkMkLst>
        </pc:inkChg>
        <pc:inkChg chg="add mod">
          <ac:chgData name="#FERNANDES DE CONTO EDUARDO#" userId="7c59b1b1-ec34-46e9-9cc9-b7df2faf07b5" providerId="ADAL" clId="{C9C67805-AECA-42A4-A18A-CADAC225074E}" dt="2024-01-16T11:56:31.124" v="1068"/>
          <ac:inkMkLst>
            <pc:docMk/>
            <pc:sldMk cId="3283704537" sldId="265"/>
            <ac:inkMk id="44" creationId="{20BC5FB3-2A2C-8515-82AA-0F2A361FCC18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46" creationId="{DA7C1339-8CAC-6759-2638-BAC1A986D8FB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47" creationId="{C9A33219-884A-03C6-A742-A7B5B363F392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48" creationId="{DBB322CC-7BCD-F10A-1BD8-2F780B709689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49" creationId="{1F2C1966-A1D0-95DB-11CA-B03699C268D2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0" creationId="{2D194CC3-9190-B8D5-027F-F6E979FEB034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1" creationId="{F5D6CCFC-6FF8-5C46-069D-9D236BBC8D21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2" creationId="{AB74A560-B341-7B14-D136-6C3409ADE0FF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3" creationId="{088DFBCE-1A24-849A-D63A-BEF47BC1C45A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4" creationId="{9169AD3B-E8C0-CA27-1FE4-458032F5534A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5" creationId="{F2BE8BD9-0F6A-66E3-3560-6EA62B2406F4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6" creationId="{1762C85D-7854-F482-D2DF-7244E63E8CD5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8" creationId="{9EBF2246-8E95-B79E-86AF-79107B33CD66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59" creationId="{B91BB18D-A4AD-B6A3-E295-1C3B3C56E534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61" creationId="{8B6ACE39-6782-99D6-F3B8-AAAAE07F6EF6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62" creationId="{9DA79A52-45CF-ECCF-18D2-0C7648549705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63" creationId="{1D240F74-D0BA-15B7-68F0-F36C7D2F871F}"/>
          </ac:inkMkLst>
        </pc:inkChg>
        <pc:inkChg chg="add mod">
          <ac:chgData name="#FERNANDES DE CONTO EDUARDO#" userId="7c59b1b1-ec34-46e9-9cc9-b7df2faf07b5" providerId="ADAL" clId="{C9C67805-AECA-42A4-A18A-CADAC225074E}" dt="2024-01-16T11:57:01.420" v="1089"/>
          <ac:inkMkLst>
            <pc:docMk/>
            <pc:sldMk cId="3283704537" sldId="265"/>
            <ac:inkMk id="65" creationId="{5AC87331-8E60-8A0E-61B0-DCA2A97AF8BF}"/>
          </ac:inkMkLst>
        </pc:inkChg>
      </pc:sldChg>
      <pc:sldChg chg="new del">
        <pc:chgData name="#FERNANDES DE CONTO EDUARDO#" userId="7c59b1b1-ec34-46e9-9cc9-b7df2faf07b5" providerId="ADAL" clId="{C9C67805-AECA-42A4-A18A-CADAC225074E}" dt="2024-01-16T12:03:10.376" v="1362" actId="47"/>
        <pc:sldMkLst>
          <pc:docMk/>
          <pc:sldMk cId="4293026461" sldId="265"/>
        </pc:sldMkLst>
      </pc:sldChg>
      <pc:sldChg chg="modSp new add del mod">
        <pc:chgData name="#FERNANDES DE CONTO EDUARDO#" userId="7c59b1b1-ec34-46e9-9cc9-b7df2faf07b5" providerId="ADAL" clId="{C9C67805-AECA-42A4-A18A-CADAC225074E}" dt="2024-01-16T12:29:54.443" v="3029" actId="47"/>
        <pc:sldMkLst>
          <pc:docMk/>
          <pc:sldMk cId="3632261712" sldId="266"/>
        </pc:sldMkLst>
        <pc:spChg chg="mod">
          <ac:chgData name="#FERNANDES DE CONTO EDUARDO#" userId="7c59b1b1-ec34-46e9-9cc9-b7df2faf07b5" providerId="ADAL" clId="{C9C67805-AECA-42A4-A18A-CADAC225074E}" dt="2024-01-16T12:04:41.143" v="1509" actId="20577"/>
          <ac:spMkLst>
            <pc:docMk/>
            <pc:sldMk cId="3632261712" sldId="266"/>
            <ac:spMk id="2" creationId="{2F3462F8-E1D7-33E8-7FB4-2838A27539FA}"/>
          </ac:spMkLst>
        </pc:spChg>
      </pc:sldChg>
      <pc:sldChg chg="modSp new mod">
        <pc:chgData name="#FERNANDES DE CONTO EDUARDO#" userId="7c59b1b1-ec34-46e9-9cc9-b7df2faf07b5" providerId="ADAL" clId="{C9C67805-AECA-42A4-A18A-CADAC225074E}" dt="2024-01-16T12:21:26.199" v="2514" actId="20577"/>
        <pc:sldMkLst>
          <pc:docMk/>
          <pc:sldMk cId="715981559" sldId="267"/>
        </pc:sldMkLst>
        <pc:spChg chg="mod">
          <ac:chgData name="#FERNANDES DE CONTO EDUARDO#" userId="7c59b1b1-ec34-46e9-9cc9-b7df2faf07b5" providerId="ADAL" clId="{C9C67805-AECA-42A4-A18A-CADAC225074E}" dt="2024-01-16T12:09:53.784" v="1769" actId="20577"/>
          <ac:spMkLst>
            <pc:docMk/>
            <pc:sldMk cId="715981559" sldId="267"/>
            <ac:spMk id="2" creationId="{87B20430-4000-AEDB-25BF-864A48CEFB04}"/>
          </ac:spMkLst>
        </pc:spChg>
        <pc:spChg chg="mod">
          <ac:chgData name="#FERNANDES DE CONTO EDUARDO#" userId="7c59b1b1-ec34-46e9-9cc9-b7df2faf07b5" providerId="ADAL" clId="{C9C67805-AECA-42A4-A18A-CADAC225074E}" dt="2024-01-16T12:21:26.199" v="2514" actId="20577"/>
          <ac:spMkLst>
            <pc:docMk/>
            <pc:sldMk cId="715981559" sldId="267"/>
            <ac:spMk id="3" creationId="{14680BC0-D4BE-D647-A84B-23D11B9F5A49}"/>
          </ac:spMkLst>
        </pc:spChg>
      </pc:sldChg>
      <pc:sldChg chg="new add del">
        <pc:chgData name="#FERNANDES DE CONTO EDUARDO#" userId="7c59b1b1-ec34-46e9-9cc9-b7df2faf07b5" providerId="ADAL" clId="{C9C67805-AECA-42A4-A18A-CADAC225074E}" dt="2024-01-16T12:09:26.219" v="1738" actId="47"/>
        <pc:sldMkLst>
          <pc:docMk/>
          <pc:sldMk cId="2442005632" sldId="267"/>
        </pc:sldMkLst>
      </pc:sldChg>
      <pc:sldChg chg="new del">
        <pc:chgData name="#FERNANDES DE CONTO EDUARDO#" userId="7c59b1b1-ec34-46e9-9cc9-b7df2faf07b5" providerId="ADAL" clId="{C9C67805-AECA-42A4-A18A-CADAC225074E}" dt="2024-01-16T12:04:43.216" v="1510" actId="47"/>
        <pc:sldMkLst>
          <pc:docMk/>
          <pc:sldMk cId="2256767702" sldId="268"/>
        </pc:sldMkLst>
      </pc:sldChg>
      <pc:sldChg chg="addSp delSp modSp new mod ord">
        <pc:chgData name="#FERNANDES DE CONTO EDUARDO#" userId="7c59b1b1-ec34-46e9-9cc9-b7df2faf07b5" providerId="ADAL" clId="{C9C67805-AECA-42A4-A18A-CADAC225074E}" dt="2024-01-17T08:17:02.569" v="3469" actId="20577"/>
        <pc:sldMkLst>
          <pc:docMk/>
          <pc:sldMk cId="3224714202" sldId="268"/>
        </pc:sldMkLst>
        <pc:spChg chg="mod">
          <ac:chgData name="#FERNANDES DE CONTO EDUARDO#" userId="7c59b1b1-ec34-46e9-9cc9-b7df2faf07b5" providerId="ADAL" clId="{C9C67805-AECA-42A4-A18A-CADAC225074E}" dt="2024-01-16T12:11:02.992" v="1864" actId="20577"/>
          <ac:spMkLst>
            <pc:docMk/>
            <pc:sldMk cId="3224714202" sldId="268"/>
            <ac:spMk id="2" creationId="{921C10FA-7399-4880-6061-2E50DE8B407D}"/>
          </ac:spMkLst>
        </pc:spChg>
        <pc:spChg chg="mod">
          <ac:chgData name="#FERNANDES DE CONTO EDUARDO#" userId="7c59b1b1-ec34-46e9-9cc9-b7df2faf07b5" providerId="ADAL" clId="{C9C67805-AECA-42A4-A18A-CADAC225074E}" dt="2024-01-17T08:17:02.569" v="3469" actId="20577"/>
          <ac:spMkLst>
            <pc:docMk/>
            <pc:sldMk cId="3224714202" sldId="268"/>
            <ac:spMk id="3" creationId="{5E1902AC-24C2-D39C-54D7-EAFE339A26B2}"/>
          </ac:spMkLst>
        </pc:spChg>
        <pc:spChg chg="add del mod ord">
          <ac:chgData name="#FERNANDES DE CONTO EDUARDO#" userId="7c59b1b1-ec34-46e9-9cc9-b7df2faf07b5" providerId="ADAL" clId="{C9C67805-AECA-42A4-A18A-CADAC225074E}" dt="2024-01-16T12:12:19.422" v="1903" actId="478"/>
          <ac:spMkLst>
            <pc:docMk/>
            <pc:sldMk cId="3224714202" sldId="268"/>
            <ac:spMk id="4" creationId="{7498D34D-1AA8-5F92-B6CC-21843E06403B}"/>
          </ac:spMkLst>
        </pc:spChg>
        <pc:spChg chg="add del mod">
          <ac:chgData name="#FERNANDES DE CONTO EDUARDO#" userId="7c59b1b1-ec34-46e9-9cc9-b7df2faf07b5" providerId="ADAL" clId="{C9C67805-AECA-42A4-A18A-CADAC225074E}" dt="2024-01-16T12:12:14.327" v="1902" actId="478"/>
          <ac:spMkLst>
            <pc:docMk/>
            <pc:sldMk cId="3224714202" sldId="268"/>
            <ac:spMk id="5" creationId="{610DBD13-B0CB-0D2E-7AC7-AD665D41A660}"/>
          </ac:spMkLst>
        </pc:spChg>
        <pc:spChg chg="add del">
          <ac:chgData name="#FERNANDES DE CONTO EDUARDO#" userId="7c59b1b1-ec34-46e9-9cc9-b7df2faf07b5" providerId="ADAL" clId="{C9C67805-AECA-42A4-A18A-CADAC225074E}" dt="2024-01-16T12:15:11.588" v="2062" actId="478"/>
          <ac:spMkLst>
            <pc:docMk/>
            <pc:sldMk cId="3224714202" sldId="268"/>
            <ac:spMk id="65" creationId="{64C44B45-B92A-7F65-4B09-1D1166A3F99F}"/>
          </ac:spMkLst>
        </pc:spChg>
        <pc:grpChg chg="del mod">
          <ac:chgData name="#FERNANDES DE CONTO EDUARDO#" userId="7c59b1b1-ec34-46e9-9cc9-b7df2faf07b5" providerId="ADAL" clId="{C9C67805-AECA-42A4-A18A-CADAC225074E}" dt="2024-01-16T12:12:37.403" v="1913"/>
          <ac:grpSpMkLst>
            <pc:docMk/>
            <pc:sldMk cId="3224714202" sldId="268"/>
            <ac:grpSpMk id="11" creationId="{FAA4FF49-E44E-AE77-CDF4-1FFF260EF079}"/>
          </ac:grpSpMkLst>
        </pc:grpChg>
        <pc:grpChg chg="del mod">
          <ac:chgData name="#FERNANDES DE CONTO EDUARDO#" userId="7c59b1b1-ec34-46e9-9cc9-b7df2faf07b5" providerId="ADAL" clId="{C9C67805-AECA-42A4-A18A-CADAC225074E}" dt="2024-01-16T12:12:46.750" v="1920"/>
          <ac:grpSpMkLst>
            <pc:docMk/>
            <pc:sldMk cId="3224714202" sldId="268"/>
            <ac:grpSpMk id="14" creationId="{064745C3-0BE7-B1CC-FA57-FB17304A8F70}"/>
          </ac:grpSpMkLst>
        </pc:grpChg>
        <pc:grpChg chg="del mod">
          <ac:chgData name="#FERNANDES DE CONTO EDUARDO#" userId="7c59b1b1-ec34-46e9-9cc9-b7df2faf07b5" providerId="ADAL" clId="{C9C67805-AECA-42A4-A18A-CADAC225074E}" dt="2024-01-17T08:15:22.643" v="3362" actId="478"/>
          <ac:grpSpMkLst>
            <pc:docMk/>
            <pc:sldMk cId="3224714202" sldId="268"/>
            <ac:grpSpMk id="14" creationId="{A3F6BA6C-5B35-D3A8-3EBC-3D0C12FE7476}"/>
          </ac:grpSpMkLst>
        </pc:grpChg>
        <pc:grpChg chg="del mod">
          <ac:chgData name="#FERNANDES DE CONTO EDUARDO#" userId="7c59b1b1-ec34-46e9-9cc9-b7df2faf07b5" providerId="ADAL" clId="{C9C67805-AECA-42A4-A18A-CADAC225074E}" dt="2024-01-16T12:13:07.908" v="1922"/>
          <ac:grpSpMkLst>
            <pc:docMk/>
            <pc:sldMk cId="3224714202" sldId="268"/>
            <ac:grpSpMk id="21" creationId="{8051EF05-634D-15A1-4033-7CC2C79F3A53}"/>
          </ac:grpSpMkLst>
        </pc:grpChg>
        <pc:grpChg chg="del mod">
          <ac:chgData name="#FERNANDES DE CONTO EDUARDO#" userId="7c59b1b1-ec34-46e9-9cc9-b7df2faf07b5" providerId="ADAL" clId="{C9C67805-AECA-42A4-A18A-CADAC225074E}" dt="2024-01-16T12:13:11.024" v="1924"/>
          <ac:grpSpMkLst>
            <pc:docMk/>
            <pc:sldMk cId="3224714202" sldId="268"/>
            <ac:grpSpMk id="23" creationId="{DEA494B2-E150-D73A-BED1-F7E2B26D66EE}"/>
          </ac:grpSpMkLst>
        </pc:grpChg>
        <pc:grpChg chg="del mod">
          <ac:chgData name="#FERNANDES DE CONTO EDUARDO#" userId="7c59b1b1-ec34-46e9-9cc9-b7df2faf07b5" providerId="ADAL" clId="{C9C67805-AECA-42A4-A18A-CADAC225074E}" dt="2024-01-16T12:13:29.065" v="1941"/>
          <ac:grpSpMkLst>
            <pc:docMk/>
            <pc:sldMk cId="3224714202" sldId="268"/>
            <ac:grpSpMk id="25" creationId="{B2C8AE3A-3BE8-5193-87E1-02439211975A}"/>
          </ac:grpSpMkLst>
        </pc:grpChg>
        <pc:grpChg chg="mod">
          <ac:chgData name="#FERNANDES DE CONTO EDUARDO#" userId="7c59b1b1-ec34-46e9-9cc9-b7df2faf07b5" providerId="ADAL" clId="{C9C67805-AECA-42A4-A18A-CADAC225074E}" dt="2024-01-16T12:13:15.262" v="1929"/>
          <ac:grpSpMkLst>
            <pc:docMk/>
            <pc:sldMk cId="3224714202" sldId="268"/>
            <ac:grpSpMk id="28" creationId="{FB4B4178-E351-713B-9C0B-C12404B9ABF4}"/>
          </ac:grpSpMkLst>
        </pc:grpChg>
        <pc:grpChg chg="del mod">
          <ac:chgData name="#FERNANDES DE CONTO EDUARDO#" userId="7c59b1b1-ec34-46e9-9cc9-b7df2faf07b5" providerId="ADAL" clId="{C9C67805-AECA-42A4-A18A-CADAC225074E}" dt="2024-01-16T12:13:39.825" v="1947"/>
          <ac:grpSpMkLst>
            <pc:docMk/>
            <pc:sldMk cId="3224714202" sldId="268"/>
            <ac:grpSpMk id="39" creationId="{B010DB78-6740-4F73-49C9-21787B08D827}"/>
          </ac:grpSpMkLst>
        </pc:grpChg>
        <pc:grpChg chg="del mod">
          <ac:chgData name="#FERNANDES DE CONTO EDUARDO#" userId="7c59b1b1-ec34-46e9-9cc9-b7df2faf07b5" providerId="ADAL" clId="{C9C67805-AECA-42A4-A18A-CADAC225074E}" dt="2024-01-16T12:13:46.877" v="1954"/>
          <ac:grpSpMkLst>
            <pc:docMk/>
            <pc:sldMk cId="3224714202" sldId="268"/>
            <ac:grpSpMk id="45" creationId="{B55E7EBF-757D-52C0-9076-5FFD06B183E8}"/>
          </ac:grpSpMkLst>
        </pc:grpChg>
        <pc:grpChg chg="add del mod">
          <ac:chgData name="#FERNANDES DE CONTO EDUARDO#" userId="7c59b1b1-ec34-46e9-9cc9-b7df2faf07b5" providerId="ADAL" clId="{C9C67805-AECA-42A4-A18A-CADAC225074E}" dt="2024-01-16T12:14:01.999" v="1970"/>
          <ac:grpSpMkLst>
            <pc:docMk/>
            <pc:sldMk cId="3224714202" sldId="268"/>
            <ac:grpSpMk id="52" creationId="{AAA05CED-7522-D0ED-A30C-4617DD9E4C50}"/>
          </ac:grpSpMkLst>
        </pc:grpChg>
        <pc:grpChg chg="mod">
          <ac:chgData name="#FERNANDES DE CONTO EDUARDO#" userId="7c59b1b1-ec34-46e9-9cc9-b7df2faf07b5" providerId="ADAL" clId="{C9C67805-AECA-42A4-A18A-CADAC225074E}" dt="2024-01-16T12:13:53.094" v="1960"/>
          <ac:grpSpMkLst>
            <pc:docMk/>
            <pc:sldMk cId="3224714202" sldId="268"/>
            <ac:grpSpMk id="56" creationId="{70673117-B126-C94F-729C-86C37C8310D6}"/>
          </ac:grpSpMkLst>
        </pc:grpChg>
        <pc:grpChg chg="del mod">
          <ac:chgData name="#FERNANDES DE CONTO EDUARDO#" userId="7c59b1b1-ec34-46e9-9cc9-b7df2faf07b5" providerId="ADAL" clId="{C9C67805-AECA-42A4-A18A-CADAC225074E}" dt="2024-01-17T08:15:21.288" v="3361" actId="478"/>
          <ac:grpSpMkLst>
            <pc:docMk/>
            <pc:sldMk cId="3224714202" sldId="268"/>
            <ac:grpSpMk id="64" creationId="{5F9A0182-65C4-D32B-37DF-B126187D2F13}"/>
          </ac:grpSpMkLst>
        </pc:grpChg>
        <pc:picChg chg="add mod">
          <ac:chgData name="#FERNANDES DE CONTO EDUARDO#" userId="7c59b1b1-ec34-46e9-9cc9-b7df2faf07b5" providerId="ADAL" clId="{C9C67805-AECA-42A4-A18A-CADAC225074E}" dt="2024-01-17T08:15:28.607" v="3366" actId="1076"/>
          <ac:picMkLst>
            <pc:docMk/>
            <pc:sldMk cId="3224714202" sldId="268"/>
            <ac:picMk id="23" creationId="{6589BEBE-E7C1-B381-9EB3-CB8A214F0ED1}"/>
          </ac:picMkLst>
        </pc:picChg>
        <pc:inkChg chg="add">
          <ac:chgData name="#FERNANDES DE CONTO EDUARDO#" userId="7c59b1b1-ec34-46e9-9cc9-b7df2faf07b5" providerId="ADAL" clId="{C9C67805-AECA-42A4-A18A-CADAC225074E}" dt="2024-01-17T07:55:29.688" v="3344" actId="9405"/>
          <ac:inkMkLst>
            <pc:docMk/>
            <pc:sldMk cId="3224714202" sldId="268"/>
            <ac:inkMk id="4" creationId="{B174CC30-06B6-3952-EDF3-31B0CC499EF0}"/>
          </ac:inkMkLst>
        </pc:inkChg>
        <pc:inkChg chg="add mod">
          <ac:chgData name="#FERNANDES DE CONTO EDUARDO#" userId="7c59b1b1-ec34-46e9-9cc9-b7df2faf07b5" providerId="ADAL" clId="{C9C67805-AECA-42A4-A18A-CADAC225074E}" dt="2024-01-17T07:55:31.647" v="3347"/>
          <ac:inkMkLst>
            <pc:docMk/>
            <pc:sldMk cId="3224714202" sldId="268"/>
            <ac:inkMk id="5" creationId="{9E404042-F202-1D05-8807-90C5FC9DF292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" creationId="{B4D89AB1-C239-39DD-1716-D3DF583D90F2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7" creationId="{359EED15-6A9B-11DA-E6B1-0806FD50EEDA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8" creationId="{B8BDDD23-0B45-A772-6390-3FE8CE8EAA6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9" creationId="{A2185FD3-341D-96B5-3821-915EC6AFBC0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0" creationId="{5FEDCEA7-97F2-2397-D804-74823F1B7BC2}"/>
          </ac:inkMkLst>
        </pc:inkChg>
        <pc:inkChg chg="add mod">
          <ac:chgData name="#FERNANDES DE CONTO EDUARDO#" userId="7c59b1b1-ec34-46e9-9cc9-b7df2faf07b5" providerId="ADAL" clId="{C9C67805-AECA-42A4-A18A-CADAC225074E}" dt="2024-01-17T07:55:31.647" v="3347"/>
          <ac:inkMkLst>
            <pc:docMk/>
            <pc:sldMk cId="3224714202" sldId="268"/>
            <ac:inkMk id="11" creationId="{FFFCDBE4-D0CF-484A-3F0B-423ECACA415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2" creationId="{4D3416FF-6541-21BB-147C-ED311D0CFC3E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3" creationId="{8DF9440A-6472-DA25-8493-4E659BDD7CD7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5" creationId="{9CC31D8E-2D89-F3CA-4E64-09EC2032A912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6" creationId="{D9E7F250-5B0D-28E1-664B-639BC8DEB29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7" creationId="{9A620687-48F3-0397-DB4C-880E0C840CB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8" creationId="{C4D36B50-0EFC-B06A-97AD-2DEF370EC61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19" creationId="{D2000B5E-3F8C-A6FC-3295-B37E6DD66C2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20" creationId="{3FC0AC25-4A52-1DC1-B2AB-EB6724D76E1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22" creationId="{DD479110-FB7A-01DE-4462-C3E7ED80A177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24" creationId="{DC3FDB8C-1892-9B3C-0383-2770473FDE18}"/>
          </ac:inkMkLst>
        </pc:inkChg>
        <pc:inkChg chg="add del mod">
          <ac:chgData name="#FERNANDES DE CONTO EDUARDO#" userId="7c59b1b1-ec34-46e9-9cc9-b7df2faf07b5" providerId="ADAL" clId="{C9C67805-AECA-42A4-A18A-CADAC225074E}" dt="2024-01-16T12:13:15.721" v="1930" actId="9405"/>
          <ac:inkMkLst>
            <pc:docMk/>
            <pc:sldMk cId="3224714202" sldId="268"/>
            <ac:inkMk id="26" creationId="{C588FD9A-BFF9-FDF3-5B46-0EB467391F9E}"/>
          </ac:inkMkLst>
        </pc:inkChg>
        <pc:inkChg chg="add del mod">
          <ac:chgData name="#FERNANDES DE CONTO EDUARDO#" userId="7c59b1b1-ec34-46e9-9cc9-b7df2faf07b5" providerId="ADAL" clId="{C9C67805-AECA-42A4-A18A-CADAC225074E}" dt="2024-01-16T12:13:15.262" v="1929"/>
          <ac:inkMkLst>
            <pc:docMk/>
            <pc:sldMk cId="3224714202" sldId="268"/>
            <ac:inkMk id="27" creationId="{4AAC74B5-916B-9F9A-4349-6301C83A0779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29" creationId="{F4B622E4-91FE-E137-1600-4CFF0652764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0" creationId="{CC50F9E6-CD73-FCD4-06A6-B441D272626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1" creationId="{BAD8B2F4-481B-0E3C-F756-BE7D47C6008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2" creationId="{72620FB9-4BAF-2831-9F74-0C6B5302B84A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3" creationId="{BA826C7D-1679-5C69-DED2-6BA5B3D1E978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4" creationId="{2D742481-FFBD-62C4-1BA4-A8CDD940735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5" creationId="{E1553745-1B51-F716-A073-CB3BACB4912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6" creationId="{8CB772A7-FAE5-EDAB-F7E0-3E79CFB8C65A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7" creationId="{11509FC2-5C41-E6A0-A14D-3AA3E05E3EB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38" creationId="{8257EFC3-F8D4-D53E-6841-57EDCD4CFB8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0" creationId="{8A2B68B8-193B-E76B-C71F-CE7342939B39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1" creationId="{F72F9AB0-BDBE-7612-8E47-C0123AE6D444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2" creationId="{B4E232AC-4866-1EAA-8EA2-350E670C08BE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3" creationId="{27DFB67D-92EE-FA19-98D3-A63FCA9C17B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4" creationId="{D62B7B15-BEA2-CC2B-2C60-F747E9350A76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6" creationId="{BAFA8CC5-9645-7843-A686-056394B0FFF0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7" creationId="{ACBA6FE7-5FE8-6559-25CE-12F22DC06AF0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8" creationId="{11E38138-BFD4-042A-944E-3B6A88DD5053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49" creationId="{3E81C3FE-00EB-267B-D8C2-9A86A8EC3A7F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0" creationId="{D8CA87E4-37FB-64A9-9556-5E32E5E37715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1" creationId="{1E51DBDD-EC5C-A5C7-8E62-3108F4676254}"/>
          </ac:inkMkLst>
        </pc:inkChg>
        <pc:inkChg chg="add del mod">
          <ac:chgData name="#FERNANDES DE CONTO EDUARDO#" userId="7c59b1b1-ec34-46e9-9cc9-b7df2faf07b5" providerId="ADAL" clId="{C9C67805-AECA-42A4-A18A-CADAC225074E}" dt="2024-01-16T12:13:53.855" v="1962" actId="9405"/>
          <ac:inkMkLst>
            <pc:docMk/>
            <pc:sldMk cId="3224714202" sldId="268"/>
            <ac:inkMk id="53" creationId="{4DD9BE4F-4015-D309-8940-95DA61B06D58}"/>
          </ac:inkMkLst>
        </pc:inkChg>
        <pc:inkChg chg="add del mod">
          <ac:chgData name="#FERNANDES DE CONTO EDUARDO#" userId="7c59b1b1-ec34-46e9-9cc9-b7df2faf07b5" providerId="ADAL" clId="{C9C67805-AECA-42A4-A18A-CADAC225074E}" dt="2024-01-16T12:13:53.481" v="1961" actId="9405"/>
          <ac:inkMkLst>
            <pc:docMk/>
            <pc:sldMk cId="3224714202" sldId="268"/>
            <ac:inkMk id="54" creationId="{88B914EA-B6D8-44A0-6A83-61CEA7975518}"/>
          </ac:inkMkLst>
        </pc:inkChg>
        <pc:inkChg chg="add del mod">
          <ac:chgData name="#FERNANDES DE CONTO EDUARDO#" userId="7c59b1b1-ec34-46e9-9cc9-b7df2faf07b5" providerId="ADAL" clId="{C9C67805-AECA-42A4-A18A-CADAC225074E}" dt="2024-01-16T12:13:53.094" v="1960"/>
          <ac:inkMkLst>
            <pc:docMk/>
            <pc:sldMk cId="3224714202" sldId="268"/>
            <ac:inkMk id="55" creationId="{CE0B1629-3D9D-41E5-4364-8119E1E60E79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7" creationId="{B68E7FB2-71FF-109F-7292-26215BBE0CC4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8" creationId="{0C6C666A-E736-3858-5859-E5210E1D35F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59" creationId="{2B2F4665-7456-14B1-DDFC-E1FEC3423D2D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0" creationId="{32EB2A03-49B6-82C4-1655-E7F08551C897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1" creationId="{31384775-F54B-F77D-90B1-C0A92386B921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2" creationId="{EBF63818-32F7-2ADB-E680-D8EEEE25187B}"/>
          </ac:inkMkLst>
        </pc:inkChg>
        <pc:inkChg chg="add mod">
          <ac:chgData name="#FERNANDES DE CONTO EDUARDO#" userId="7c59b1b1-ec34-46e9-9cc9-b7df2faf07b5" providerId="ADAL" clId="{C9C67805-AECA-42A4-A18A-CADAC225074E}" dt="2024-01-16T12:14:01.999" v="1970"/>
          <ac:inkMkLst>
            <pc:docMk/>
            <pc:sldMk cId="3224714202" sldId="268"/>
            <ac:inkMk id="63" creationId="{DB7AA906-B025-0CCA-198A-5AF4C7C7C4C6}"/>
          </ac:inkMkLst>
        </pc:inkChg>
      </pc:sldChg>
      <pc:sldChg chg="new del">
        <pc:chgData name="#FERNANDES DE CONTO EDUARDO#" userId="7c59b1b1-ec34-46e9-9cc9-b7df2faf07b5" providerId="ADAL" clId="{C9C67805-AECA-42A4-A18A-CADAC225074E}" dt="2024-01-16T12:17:19.449" v="2140" actId="47"/>
        <pc:sldMkLst>
          <pc:docMk/>
          <pc:sldMk cId="1398382725" sldId="269"/>
        </pc:sldMkLst>
      </pc:sldChg>
      <pc:sldChg chg="addSp delSp modSp new mod setBg">
        <pc:chgData name="#FERNANDES DE CONTO EDUARDO#" userId="7c59b1b1-ec34-46e9-9cc9-b7df2faf07b5" providerId="ADAL" clId="{C9C67805-AECA-42A4-A18A-CADAC225074E}" dt="2024-01-17T08:49:11.271" v="3898"/>
        <pc:sldMkLst>
          <pc:docMk/>
          <pc:sldMk cId="3315434484" sldId="269"/>
        </pc:sldMkLst>
        <pc:spChg chg="mod">
          <ac:chgData name="#FERNANDES DE CONTO EDUARDO#" userId="7c59b1b1-ec34-46e9-9cc9-b7df2faf07b5" providerId="ADAL" clId="{C9C67805-AECA-42A4-A18A-CADAC225074E}" dt="2024-01-16T12:26:23.725" v="2792" actId="26606"/>
          <ac:spMkLst>
            <pc:docMk/>
            <pc:sldMk cId="3315434484" sldId="269"/>
            <ac:spMk id="2" creationId="{12E2E39F-80CA-C30C-2D07-A3FD5E15BF1F}"/>
          </ac:spMkLst>
        </pc:spChg>
        <pc:spChg chg="mod">
          <ac:chgData name="#FERNANDES DE CONTO EDUARDO#" userId="7c59b1b1-ec34-46e9-9cc9-b7df2faf07b5" providerId="ADAL" clId="{C9C67805-AECA-42A4-A18A-CADAC225074E}" dt="2024-01-16T12:30:53.679" v="3083" actId="20577"/>
          <ac:spMkLst>
            <pc:docMk/>
            <pc:sldMk cId="3315434484" sldId="269"/>
            <ac:spMk id="3" creationId="{929D7B0F-D39B-C758-AF14-CD64C1F83F0D}"/>
          </ac:spMkLst>
        </pc:spChg>
        <pc:spChg chg="add del">
          <ac:chgData name="#FERNANDES DE CONTO EDUARDO#" userId="7c59b1b1-ec34-46e9-9cc9-b7df2faf07b5" providerId="ADAL" clId="{C9C67805-AECA-42A4-A18A-CADAC225074E}" dt="2024-01-16T12:26:23.725" v="2792" actId="26606"/>
          <ac:spMkLst>
            <pc:docMk/>
            <pc:sldMk cId="3315434484" sldId="269"/>
            <ac:spMk id="1033" creationId="{AC1DE9E0-67EC-4D54-808F-5601F5D5A937}"/>
          </ac:spMkLst>
        </pc:spChg>
        <pc:spChg chg="add del">
          <ac:chgData name="#FERNANDES DE CONTO EDUARDO#" userId="7c59b1b1-ec34-46e9-9cc9-b7df2faf07b5" providerId="ADAL" clId="{C9C67805-AECA-42A4-A18A-CADAC225074E}" dt="2024-01-16T12:26:23.725" v="2792" actId="26606"/>
          <ac:spMkLst>
            <pc:docMk/>
            <pc:sldMk cId="3315434484" sldId="269"/>
            <ac:spMk id="1035" creationId="{EBBC9B49-BD2F-9734-23B4-8E330906561A}"/>
          </ac:spMkLst>
        </pc:spChg>
        <pc:grpChg chg="mod">
          <ac:chgData name="#FERNANDES DE CONTO EDUARDO#" userId="7c59b1b1-ec34-46e9-9cc9-b7df2faf07b5" providerId="ADAL" clId="{C9C67805-AECA-42A4-A18A-CADAC225074E}" dt="2024-01-17T07:55:52.466" v="3350"/>
          <ac:grpSpMkLst>
            <pc:docMk/>
            <pc:sldMk cId="3315434484" sldId="269"/>
            <ac:grpSpMk id="7" creationId="{D54B813D-B16F-0446-C5AF-0A713FA423A4}"/>
          </ac:grpSpMkLst>
        </pc:grpChg>
        <pc:grpChg chg="del mod">
          <ac:chgData name="#FERNANDES DE CONTO EDUARDO#" userId="7c59b1b1-ec34-46e9-9cc9-b7df2faf07b5" providerId="ADAL" clId="{C9C67805-AECA-42A4-A18A-CADAC225074E}" dt="2024-01-17T08:48:41.982" v="3858"/>
          <ac:grpSpMkLst>
            <pc:docMk/>
            <pc:sldMk cId="3315434484" sldId="269"/>
            <ac:grpSpMk id="11" creationId="{0B6EDFB5-9AD3-C1FE-68DF-8D4960D170A5}"/>
          </ac:grpSpMkLst>
        </pc:grpChg>
        <pc:grpChg chg="del mod">
          <ac:chgData name="#FERNANDES DE CONTO EDUARDO#" userId="7c59b1b1-ec34-46e9-9cc9-b7df2faf07b5" providerId="ADAL" clId="{C9C67805-AECA-42A4-A18A-CADAC225074E}" dt="2024-01-17T08:48:57.502" v="3873"/>
          <ac:grpSpMkLst>
            <pc:docMk/>
            <pc:sldMk cId="3315434484" sldId="269"/>
            <ac:grpSpMk id="25" creationId="{825E6D89-398F-C70D-C93E-E22D180E01AE}"/>
          </ac:grpSpMkLst>
        </pc:grpChg>
        <pc:grpChg chg="del mod">
          <ac:chgData name="#FERNANDES DE CONTO EDUARDO#" userId="7c59b1b1-ec34-46e9-9cc9-b7df2faf07b5" providerId="ADAL" clId="{C9C67805-AECA-42A4-A18A-CADAC225074E}" dt="2024-01-17T08:49:00.908" v="3878"/>
          <ac:grpSpMkLst>
            <pc:docMk/>
            <pc:sldMk cId="3315434484" sldId="269"/>
            <ac:grpSpMk id="36" creationId="{D597B1D6-91AB-2DB0-7CB0-04A49B303F99}"/>
          </ac:grpSpMkLst>
        </pc:grpChg>
        <pc:grpChg chg="del mod">
          <ac:chgData name="#FERNANDES DE CONTO EDUARDO#" userId="7c59b1b1-ec34-46e9-9cc9-b7df2faf07b5" providerId="ADAL" clId="{C9C67805-AECA-42A4-A18A-CADAC225074E}" dt="2024-01-17T08:49:11.271" v="3898"/>
          <ac:grpSpMkLst>
            <pc:docMk/>
            <pc:sldMk cId="3315434484" sldId="269"/>
            <ac:grpSpMk id="41" creationId="{6F3522BE-709F-7F2E-0D28-D2D73FF9AC7D}"/>
          </ac:grpSpMkLst>
        </pc:grpChg>
        <pc:grpChg chg="del mod">
          <ac:chgData name="#FERNANDES DE CONTO EDUARDO#" userId="7c59b1b1-ec34-46e9-9cc9-b7df2faf07b5" providerId="ADAL" clId="{C9C67805-AECA-42A4-A18A-CADAC225074E}" dt="2024-01-17T08:49:09.603" v="3896"/>
          <ac:grpSpMkLst>
            <pc:docMk/>
            <pc:sldMk cId="3315434484" sldId="269"/>
            <ac:grpSpMk id="46" creationId="{252AB607-52AF-EB8B-22CF-66B036022366}"/>
          </ac:grpSpMkLst>
        </pc:grpChg>
        <pc:grpChg chg="del mod">
          <ac:chgData name="#FERNANDES DE CONTO EDUARDO#" userId="7c59b1b1-ec34-46e9-9cc9-b7df2faf07b5" providerId="ADAL" clId="{C9C67805-AECA-42A4-A18A-CADAC225074E}" dt="2024-01-17T08:49:09.603" v="3896"/>
          <ac:grpSpMkLst>
            <pc:docMk/>
            <pc:sldMk cId="3315434484" sldId="269"/>
            <ac:grpSpMk id="59" creationId="{B836FDE5-037D-5718-6602-76F48E95AFDA}"/>
          </ac:grpSpMkLst>
        </pc:grpChg>
        <pc:grpChg chg="del mod">
          <ac:chgData name="#FERNANDES DE CONTO EDUARDO#" userId="7c59b1b1-ec34-46e9-9cc9-b7df2faf07b5" providerId="ADAL" clId="{C9C67805-AECA-42A4-A18A-CADAC225074E}" dt="2024-01-17T08:49:11.271" v="3898"/>
          <ac:grpSpMkLst>
            <pc:docMk/>
            <pc:sldMk cId="3315434484" sldId="269"/>
            <ac:grpSpMk id="60" creationId="{AAECE1E6-CF3D-8A45-A2F0-B1FC6DE851A6}"/>
          </ac:grpSpMkLst>
        </pc:grpChg>
        <pc:grpChg chg="mod">
          <ac:chgData name="#FERNANDES DE CONTO EDUARDO#" userId="7c59b1b1-ec34-46e9-9cc9-b7df2faf07b5" providerId="ADAL" clId="{C9C67805-AECA-42A4-A18A-CADAC225074E}" dt="2024-01-17T08:49:11.271" v="3898"/>
          <ac:grpSpMkLst>
            <pc:docMk/>
            <pc:sldMk cId="3315434484" sldId="269"/>
            <ac:grpSpMk id="62" creationId="{FA244D05-5196-A6FA-BFBD-CC838B0348B9}"/>
          </ac:grpSpMkLst>
        </pc:grpChg>
        <pc:picChg chg="add mod">
          <ac:chgData name="#FERNANDES DE CONTO EDUARDO#" userId="7c59b1b1-ec34-46e9-9cc9-b7df2faf07b5" providerId="ADAL" clId="{C9C67805-AECA-42A4-A18A-CADAC225074E}" dt="2024-01-16T12:27:44.913" v="2825" actId="1076"/>
          <ac:picMkLst>
            <pc:docMk/>
            <pc:sldMk cId="3315434484" sldId="269"/>
            <ac:picMk id="5" creationId="{46187184-FF4B-66F2-4D77-BEC01C9D8B4A}"/>
          </ac:picMkLst>
        </pc:picChg>
        <pc:picChg chg="add mod">
          <ac:chgData name="#FERNANDES DE CONTO EDUARDO#" userId="7c59b1b1-ec34-46e9-9cc9-b7df2faf07b5" providerId="ADAL" clId="{C9C67805-AECA-42A4-A18A-CADAC225074E}" dt="2024-01-16T12:26:23.725" v="2792" actId="26606"/>
          <ac:picMkLst>
            <pc:docMk/>
            <pc:sldMk cId="3315434484" sldId="269"/>
            <ac:picMk id="1026" creationId="{F26224D6-3C9D-5DA1-14D9-AAC6EF11E0BD}"/>
          </ac:picMkLst>
        </pc:picChg>
        <pc:picChg chg="add mod">
          <ac:chgData name="#FERNANDES DE CONTO EDUARDO#" userId="7c59b1b1-ec34-46e9-9cc9-b7df2faf07b5" providerId="ADAL" clId="{C9C67805-AECA-42A4-A18A-CADAC225074E}" dt="2024-01-16T12:26:35.139" v="2796" actId="1076"/>
          <ac:picMkLst>
            <pc:docMk/>
            <pc:sldMk cId="3315434484" sldId="269"/>
            <ac:picMk id="1028" creationId="{0FB46BF3-E0BA-5293-DD0B-4730B1CFB452}"/>
          </ac:picMkLst>
        </pc:picChg>
        <pc:inkChg chg="add mod">
          <ac:chgData name="#FERNANDES DE CONTO EDUARDO#" userId="7c59b1b1-ec34-46e9-9cc9-b7df2faf07b5" providerId="ADAL" clId="{C9C67805-AECA-42A4-A18A-CADAC225074E}" dt="2024-01-17T07:55:52.466" v="3350"/>
          <ac:inkMkLst>
            <pc:docMk/>
            <pc:sldMk cId="3315434484" sldId="269"/>
            <ac:inkMk id="4" creationId="{CA8631F4-9B2C-A067-2BC9-3A8E19F481A6}"/>
          </ac:inkMkLst>
        </pc:inkChg>
        <pc:inkChg chg="add mod">
          <ac:chgData name="#FERNANDES DE CONTO EDUARDO#" userId="7c59b1b1-ec34-46e9-9cc9-b7df2faf07b5" providerId="ADAL" clId="{C9C67805-AECA-42A4-A18A-CADAC225074E}" dt="2024-01-17T07:55:52.466" v="3350"/>
          <ac:inkMkLst>
            <pc:docMk/>
            <pc:sldMk cId="3315434484" sldId="269"/>
            <ac:inkMk id="6" creationId="{0899775F-6DB1-D909-585C-F1D17747BA43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8" creationId="{2C43855C-6DD0-3EC8-9D5B-89382113AF04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9" creationId="{A8EF3625-3443-AC20-AB65-8801E49AB6E1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0" creationId="{A3E71391-B369-73B7-18AF-39C2E17512A8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2" creationId="{5EE88CC6-5D56-AE8D-8768-238968B7A8E8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3" creationId="{958AF95D-D2D2-32F2-838F-D620079CC15A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4" creationId="{354CC65C-16B9-883D-D39E-6F1509D11EDB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5" creationId="{1FB26C10-2937-D61F-DFF9-53AC2A4D4741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6" creationId="{B42AFAE8-541E-99B2-B13E-E4C41E788F3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7" creationId="{BFFC0B47-D81E-F869-CE9B-1A30582629B6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8" creationId="{02BE0547-1C01-E065-F9CB-E716C6F6AD58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19" creationId="{A0FCEC65-3802-5BF9-A177-9BB14EAD7C45}"/>
          </ac:inkMkLst>
        </pc:inkChg>
        <pc:inkChg chg="add del mod">
          <ac:chgData name="#FERNANDES DE CONTO EDUARDO#" userId="7c59b1b1-ec34-46e9-9cc9-b7df2faf07b5" providerId="ADAL" clId="{C9C67805-AECA-42A4-A18A-CADAC225074E}" dt="2024-01-17T08:48:43.884" v="3861"/>
          <ac:inkMkLst>
            <pc:docMk/>
            <pc:sldMk cId="3315434484" sldId="269"/>
            <ac:inkMk id="20" creationId="{8C8F4EA5-3F77-323B-7FDE-808DD3BC3484}"/>
          </ac:inkMkLst>
        </pc:inkChg>
        <pc:inkChg chg="add del mod">
          <ac:chgData name="#FERNANDES DE CONTO EDUARDO#" userId="7c59b1b1-ec34-46e9-9cc9-b7df2faf07b5" providerId="ADAL" clId="{C9C67805-AECA-42A4-A18A-CADAC225074E}" dt="2024-01-17T08:48:43.884" v="3862"/>
          <ac:inkMkLst>
            <pc:docMk/>
            <pc:sldMk cId="3315434484" sldId="269"/>
            <ac:inkMk id="21" creationId="{2C6C94D8-D7E1-D8A8-FC1A-7D34361D33E3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2" creationId="{C972A4E1-038F-E752-E412-086551262E86}"/>
          </ac:inkMkLst>
        </pc:inkChg>
        <pc:inkChg chg="add del mod">
          <ac:chgData name="#FERNANDES DE CONTO EDUARDO#" userId="7c59b1b1-ec34-46e9-9cc9-b7df2faf07b5" providerId="ADAL" clId="{C9C67805-AECA-42A4-A18A-CADAC225074E}" dt="2024-01-17T08:48:43.884" v="3859"/>
          <ac:inkMkLst>
            <pc:docMk/>
            <pc:sldMk cId="3315434484" sldId="269"/>
            <ac:inkMk id="23" creationId="{079AA3BC-D02F-18F5-FCD5-27F7CD7A9B58}"/>
          </ac:inkMkLst>
        </pc:inkChg>
        <pc:inkChg chg="add del mod">
          <ac:chgData name="#FERNANDES DE CONTO EDUARDO#" userId="7c59b1b1-ec34-46e9-9cc9-b7df2faf07b5" providerId="ADAL" clId="{C9C67805-AECA-42A4-A18A-CADAC225074E}" dt="2024-01-17T08:48:43.884" v="3860"/>
          <ac:inkMkLst>
            <pc:docMk/>
            <pc:sldMk cId="3315434484" sldId="269"/>
            <ac:inkMk id="24" creationId="{3E11C5AB-A0B2-7FB2-C7A3-9080F44C608D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6" creationId="{26CEEF88-20E6-F301-1B44-8C0C4A422CFC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7" creationId="{E678BAE5-53FC-8CA1-B27A-3266C967666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8" creationId="{74A3FD6E-D111-2FCB-3DD4-A7156E8AA115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29" creationId="{05FB242D-B743-47A2-0B62-DFE780FDD34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0" creationId="{FCA8908D-F34A-05DE-E5EC-539967AE201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1" creationId="{5E0F859C-2D42-EB02-83BD-492E27395966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2" creationId="{BA5566EF-5F55-DADA-D679-4833EA9B9117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3" creationId="{97E9926F-9A00-2C45-36E6-CF0BA0E9EDB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4" creationId="{938EA436-04C6-D3FB-64CD-0BA24ED3C49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5" creationId="{C1D8D433-4EB7-F16F-EFBC-15207FD32AD2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7" creationId="{E8719857-ABE3-0979-8AE5-7FE50CC0CF14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8" creationId="{27976375-6630-C048-FED9-1AB18785540D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39" creationId="{C742AF3B-426F-003C-5BDF-A2AE7D0E13CD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0" creationId="{BC8F2BE2-08E4-DA4B-E410-52FF6AFDE187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2" creationId="{591BF2AF-6FAE-B792-29DA-693383FFD7F5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3" creationId="{CE6485A3-0977-5934-DABD-A83E516483EB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4" creationId="{C7454522-AFBC-82A0-1655-601A28652DFF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5" creationId="{B3C48A5D-D38C-0290-4BBA-2B96BF5A4538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7" creationId="{1EC91A43-4DE7-2A54-199E-F399BC25C9D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8" creationId="{5CF75451-740F-61A4-CA61-A7B90F848FC3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49" creationId="{26A23465-51D8-2448-9F0D-912858CA1761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0" creationId="{3FF3D1C6-C714-DE3B-AF44-FAB942A2B822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1" creationId="{A333727C-72D1-BD03-5355-5E20BA2FD8F7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2" creationId="{AB016FF4-6898-A423-33E2-96111544F7FA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3" creationId="{30C8D3E4-47ED-6A77-CF82-4249075425C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4" creationId="{E3DEA98F-66F7-6256-F965-C98433B6ADD2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5" creationId="{F58A36AD-6978-40E2-1E9D-1574660C5C3D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6" creationId="{563214E0-16C7-1B70-8196-744018BD9C80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7" creationId="{0B2AFED6-354D-E25C-6422-0E967500509B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58" creationId="{6CCCC523-3D0A-59A5-8404-4C66C2D2FD39}"/>
          </ac:inkMkLst>
        </pc:inkChg>
        <pc:inkChg chg="add mod">
          <ac:chgData name="#FERNANDES DE CONTO EDUARDO#" userId="7c59b1b1-ec34-46e9-9cc9-b7df2faf07b5" providerId="ADAL" clId="{C9C67805-AECA-42A4-A18A-CADAC225074E}" dt="2024-01-17T08:49:11.271" v="3898"/>
          <ac:inkMkLst>
            <pc:docMk/>
            <pc:sldMk cId="3315434484" sldId="269"/>
            <ac:inkMk id="61" creationId="{A0AFF2F3-CABB-F01A-7394-663ADB859A80}"/>
          </ac:inkMkLst>
        </pc:inkChg>
      </pc:sldChg>
      <pc:sldChg chg="addSp delSp modSp new del mod modClrScheme chgLayout">
        <pc:chgData name="#FERNANDES DE CONTO EDUARDO#" userId="7c59b1b1-ec34-46e9-9cc9-b7df2faf07b5" providerId="ADAL" clId="{C9C67805-AECA-42A4-A18A-CADAC225074E}" dt="2024-01-16T12:38:59.034" v="3180" actId="47"/>
        <pc:sldMkLst>
          <pc:docMk/>
          <pc:sldMk cId="360825614" sldId="270"/>
        </pc:sldMkLst>
        <pc:spChg chg="del">
          <ac:chgData name="#FERNANDES DE CONTO EDUARDO#" userId="7c59b1b1-ec34-46e9-9cc9-b7df2faf07b5" providerId="ADAL" clId="{C9C67805-AECA-42A4-A18A-CADAC225074E}" dt="2024-01-16T12:32:25.239" v="3085" actId="700"/>
          <ac:spMkLst>
            <pc:docMk/>
            <pc:sldMk cId="360825614" sldId="270"/>
            <ac:spMk id="2" creationId="{08786BBF-9F85-0844-A3F6-AA0806BDC42E}"/>
          </ac:spMkLst>
        </pc:spChg>
        <pc:spChg chg="del">
          <ac:chgData name="#FERNANDES DE CONTO EDUARDO#" userId="7c59b1b1-ec34-46e9-9cc9-b7df2faf07b5" providerId="ADAL" clId="{C9C67805-AECA-42A4-A18A-CADAC225074E}" dt="2024-01-16T12:32:25.239" v="3085" actId="700"/>
          <ac:spMkLst>
            <pc:docMk/>
            <pc:sldMk cId="360825614" sldId="270"/>
            <ac:spMk id="3" creationId="{B38BAAAD-EB95-F3DC-B928-2B5B8642B774}"/>
          </ac:spMkLst>
        </pc:spChg>
        <pc:spChg chg="add del mod">
          <ac:chgData name="#FERNANDES DE CONTO EDUARDO#" userId="7c59b1b1-ec34-46e9-9cc9-b7df2faf07b5" providerId="ADAL" clId="{C9C67805-AECA-42A4-A18A-CADAC225074E}" dt="2024-01-16T12:38:44.290" v="3165" actId="1076"/>
          <ac:spMkLst>
            <pc:docMk/>
            <pc:sldMk cId="360825614" sldId="270"/>
            <ac:spMk id="50" creationId="{E8265286-E276-60D6-554D-86F5AFA3CBDB}"/>
          </ac:spMkLst>
        </pc:spChg>
        <pc:spChg chg="add del mod">
          <ac:chgData name="#FERNANDES DE CONTO EDUARDO#" userId="7c59b1b1-ec34-46e9-9cc9-b7df2faf07b5" providerId="ADAL" clId="{C9C67805-AECA-42A4-A18A-CADAC225074E}" dt="2024-01-16T12:38:44.290" v="3165" actId="1076"/>
          <ac:spMkLst>
            <pc:docMk/>
            <pc:sldMk cId="360825614" sldId="270"/>
            <ac:spMk id="54" creationId="{43DFDFED-D008-80B1-448A-2B66D480AE72}"/>
          </ac:spMkLst>
        </pc:spChg>
        <pc:spChg chg="add del mod">
          <ac:chgData name="#FERNANDES DE CONTO EDUARDO#" userId="7c59b1b1-ec34-46e9-9cc9-b7df2faf07b5" providerId="ADAL" clId="{C9C67805-AECA-42A4-A18A-CADAC225074E}" dt="2024-01-16T12:38:44.290" v="3165" actId="1076"/>
          <ac:spMkLst>
            <pc:docMk/>
            <pc:sldMk cId="360825614" sldId="270"/>
            <ac:spMk id="56" creationId="{26A97863-D06C-CAFA-4A55-7646DCD54EC9}"/>
          </ac:spMkLst>
        </pc:spChg>
        <pc:grpChg chg="del mod">
          <ac:chgData name="#FERNANDES DE CONTO EDUARDO#" userId="7c59b1b1-ec34-46e9-9cc9-b7df2faf07b5" providerId="ADAL" clId="{C9C67805-AECA-42A4-A18A-CADAC225074E}" dt="2024-01-16T12:36:28.824" v="3158" actId="478"/>
          <ac:grpSpMkLst>
            <pc:docMk/>
            <pc:sldMk cId="360825614" sldId="270"/>
            <ac:grpSpMk id="7" creationId="{0856BD47-B3C8-6287-1B26-6C77CCECC6A9}"/>
          </ac:grpSpMkLst>
        </pc:grpChg>
        <pc:grpChg chg="del mod">
          <ac:chgData name="#FERNANDES DE CONTO EDUARDO#" userId="7c59b1b1-ec34-46e9-9cc9-b7df2faf07b5" providerId="ADAL" clId="{C9C67805-AECA-42A4-A18A-CADAC225074E}" dt="2024-01-16T12:34:24.245" v="3132" actId="478"/>
          <ac:grpSpMkLst>
            <pc:docMk/>
            <pc:sldMk cId="360825614" sldId="270"/>
            <ac:grpSpMk id="12" creationId="{79434B7A-2EAF-F9C8-3517-2864211C0820}"/>
          </ac:grpSpMkLst>
        </pc:grpChg>
        <pc:grpChg chg="del mod">
          <ac:chgData name="#FERNANDES DE CONTO EDUARDO#" userId="7c59b1b1-ec34-46e9-9cc9-b7df2faf07b5" providerId="ADAL" clId="{C9C67805-AECA-42A4-A18A-CADAC225074E}" dt="2024-01-16T12:34:28.181" v="3134" actId="478"/>
          <ac:grpSpMkLst>
            <pc:docMk/>
            <pc:sldMk cId="360825614" sldId="270"/>
            <ac:grpSpMk id="16" creationId="{4C59ADD6-AED4-7B77-D450-3A6EEB29D94F}"/>
          </ac:grpSpMkLst>
        </pc:grpChg>
        <pc:grpChg chg="del mod">
          <ac:chgData name="#FERNANDES DE CONTO EDUARDO#" userId="7c59b1b1-ec34-46e9-9cc9-b7df2faf07b5" providerId="ADAL" clId="{C9C67805-AECA-42A4-A18A-CADAC225074E}" dt="2024-01-16T12:33:28.932" v="3107"/>
          <ac:grpSpMkLst>
            <pc:docMk/>
            <pc:sldMk cId="360825614" sldId="270"/>
            <ac:grpSpMk id="21" creationId="{06A1554D-60F5-8011-3D42-39ADA69B0947}"/>
          </ac:grpSpMkLst>
        </pc:grpChg>
        <pc:grpChg chg="del mod">
          <ac:chgData name="#FERNANDES DE CONTO EDUARDO#" userId="7c59b1b1-ec34-46e9-9cc9-b7df2faf07b5" providerId="ADAL" clId="{C9C67805-AECA-42A4-A18A-CADAC225074E}" dt="2024-01-16T12:34:27.418" v="3133" actId="478"/>
          <ac:grpSpMkLst>
            <pc:docMk/>
            <pc:sldMk cId="360825614" sldId="270"/>
            <ac:grpSpMk id="25" creationId="{5D2371B2-2CE5-8483-4E9E-4B36C08B91AD}"/>
          </ac:grpSpMkLst>
        </pc:grpChg>
        <pc:grpChg chg="del mod">
          <ac:chgData name="#FERNANDES DE CONTO EDUARDO#" userId="7c59b1b1-ec34-46e9-9cc9-b7df2faf07b5" providerId="ADAL" clId="{C9C67805-AECA-42A4-A18A-CADAC225074E}" dt="2024-01-16T12:36:25.261" v="3154" actId="478"/>
          <ac:grpSpMkLst>
            <pc:docMk/>
            <pc:sldMk cId="360825614" sldId="270"/>
            <ac:grpSpMk id="29" creationId="{AC71C6DB-021D-5711-1B0B-B82A413CC06A}"/>
          </ac:grpSpMkLst>
        </pc:grpChg>
        <pc:grpChg chg="del mod">
          <ac:chgData name="#FERNANDES DE CONTO EDUARDO#" userId="7c59b1b1-ec34-46e9-9cc9-b7df2faf07b5" providerId="ADAL" clId="{C9C67805-AECA-42A4-A18A-CADAC225074E}" dt="2024-01-16T12:33:54.918" v="3120"/>
          <ac:grpSpMkLst>
            <pc:docMk/>
            <pc:sldMk cId="360825614" sldId="270"/>
            <ac:grpSpMk id="32" creationId="{99634E5A-801F-EA8C-AD3F-3BAF3BDB0D88}"/>
          </ac:grpSpMkLst>
        </pc:grpChg>
        <pc:grpChg chg="del mod">
          <ac:chgData name="#FERNANDES DE CONTO EDUARDO#" userId="7c59b1b1-ec34-46e9-9cc9-b7df2faf07b5" providerId="ADAL" clId="{C9C67805-AECA-42A4-A18A-CADAC225074E}" dt="2024-01-16T12:36:26.408" v="3156" actId="478"/>
          <ac:grpSpMkLst>
            <pc:docMk/>
            <pc:sldMk cId="360825614" sldId="270"/>
            <ac:grpSpMk id="38" creationId="{2C5A0084-76D9-C766-6F29-834053111EBF}"/>
          </ac:grpSpMkLst>
        </pc:grpChg>
        <pc:grpChg chg="del mod">
          <ac:chgData name="#FERNANDES DE CONTO EDUARDO#" userId="7c59b1b1-ec34-46e9-9cc9-b7df2faf07b5" providerId="ADAL" clId="{C9C67805-AECA-42A4-A18A-CADAC225074E}" dt="2024-01-16T12:34:04.566" v="3131"/>
          <ac:grpSpMkLst>
            <pc:docMk/>
            <pc:sldMk cId="360825614" sldId="270"/>
            <ac:grpSpMk id="44" creationId="{955F1BE6-C211-933B-C0CF-983D03C1F1F0}"/>
          </ac:grpSpMkLst>
        </pc:grpChg>
        <pc:grpChg chg="del mod">
          <ac:chgData name="#FERNANDES DE CONTO EDUARDO#" userId="7c59b1b1-ec34-46e9-9cc9-b7df2faf07b5" providerId="ADAL" clId="{C9C67805-AECA-42A4-A18A-CADAC225074E}" dt="2024-01-16T12:36:27.436" v="3157" actId="478"/>
          <ac:grpSpMkLst>
            <pc:docMk/>
            <pc:sldMk cId="360825614" sldId="270"/>
            <ac:grpSpMk id="49" creationId="{E3B74058-90A0-265B-E2C2-91EE00D736CD}"/>
          </ac:grpSpMkLst>
        </pc:grpChg>
        <pc:inkChg chg="add mod">
          <ac:chgData name="#FERNANDES DE CONTO EDUARDO#" userId="7c59b1b1-ec34-46e9-9cc9-b7df2faf07b5" providerId="ADAL" clId="{C9C67805-AECA-42A4-A18A-CADAC225074E}" dt="2024-01-16T12:32:30.927" v="3089"/>
          <ac:inkMkLst>
            <pc:docMk/>
            <pc:sldMk cId="360825614" sldId="270"/>
            <ac:inkMk id="4" creationId="{BAD6347A-A28A-B354-F74B-2EA75B6E2DB7}"/>
          </ac:inkMkLst>
        </pc:inkChg>
        <pc:inkChg chg="add mod">
          <ac:chgData name="#FERNANDES DE CONTO EDUARDO#" userId="7c59b1b1-ec34-46e9-9cc9-b7df2faf07b5" providerId="ADAL" clId="{C9C67805-AECA-42A4-A18A-CADAC225074E}" dt="2024-01-16T12:32:30.927" v="3089"/>
          <ac:inkMkLst>
            <pc:docMk/>
            <pc:sldMk cId="360825614" sldId="270"/>
            <ac:inkMk id="5" creationId="{B6E64157-FE37-E4FA-479C-2002F7EBB520}"/>
          </ac:inkMkLst>
        </pc:inkChg>
        <pc:inkChg chg="add mod">
          <ac:chgData name="#FERNANDES DE CONTO EDUARDO#" userId="7c59b1b1-ec34-46e9-9cc9-b7df2faf07b5" providerId="ADAL" clId="{C9C67805-AECA-42A4-A18A-CADAC225074E}" dt="2024-01-16T12:32:30.927" v="3089"/>
          <ac:inkMkLst>
            <pc:docMk/>
            <pc:sldMk cId="360825614" sldId="270"/>
            <ac:inkMk id="6" creationId="{74FE729C-75CF-57A9-6008-42AD8DF3534B}"/>
          </ac:inkMkLst>
        </pc:inkChg>
        <pc:inkChg chg="add mod">
          <ac:chgData name="#FERNANDES DE CONTO EDUARDO#" userId="7c59b1b1-ec34-46e9-9cc9-b7df2faf07b5" providerId="ADAL" clId="{C9C67805-AECA-42A4-A18A-CADAC225074E}" dt="2024-01-16T12:32:36.325" v="3094"/>
          <ac:inkMkLst>
            <pc:docMk/>
            <pc:sldMk cId="360825614" sldId="270"/>
            <ac:inkMk id="8" creationId="{BC43921E-6449-BBF9-4940-7BB0BA6E88B6}"/>
          </ac:inkMkLst>
        </pc:inkChg>
        <pc:inkChg chg="add mod">
          <ac:chgData name="#FERNANDES DE CONTO EDUARDO#" userId="7c59b1b1-ec34-46e9-9cc9-b7df2faf07b5" providerId="ADAL" clId="{C9C67805-AECA-42A4-A18A-CADAC225074E}" dt="2024-01-16T12:32:36.325" v="3094"/>
          <ac:inkMkLst>
            <pc:docMk/>
            <pc:sldMk cId="360825614" sldId="270"/>
            <ac:inkMk id="9" creationId="{1CFED9E7-EA49-54FD-2371-A39C4588E38D}"/>
          </ac:inkMkLst>
        </pc:inkChg>
        <pc:inkChg chg="add mod">
          <ac:chgData name="#FERNANDES DE CONTO EDUARDO#" userId="7c59b1b1-ec34-46e9-9cc9-b7df2faf07b5" providerId="ADAL" clId="{C9C67805-AECA-42A4-A18A-CADAC225074E}" dt="2024-01-16T12:32:36.325" v="3094"/>
          <ac:inkMkLst>
            <pc:docMk/>
            <pc:sldMk cId="360825614" sldId="270"/>
            <ac:inkMk id="10" creationId="{FE744D08-48E0-5353-A3C9-CD0BA7700364}"/>
          </ac:inkMkLst>
        </pc:inkChg>
        <pc:inkChg chg="add mod">
          <ac:chgData name="#FERNANDES DE CONTO EDUARDO#" userId="7c59b1b1-ec34-46e9-9cc9-b7df2faf07b5" providerId="ADAL" clId="{C9C67805-AECA-42A4-A18A-CADAC225074E}" dt="2024-01-16T12:32:36.325" v="3094"/>
          <ac:inkMkLst>
            <pc:docMk/>
            <pc:sldMk cId="360825614" sldId="270"/>
            <ac:inkMk id="11" creationId="{5830858D-566F-15CB-6943-03EF62FAB025}"/>
          </ac:inkMkLst>
        </pc:inkChg>
        <pc:inkChg chg="add mod">
          <ac:chgData name="#FERNANDES DE CONTO EDUARDO#" userId="7c59b1b1-ec34-46e9-9cc9-b7df2faf07b5" providerId="ADAL" clId="{C9C67805-AECA-42A4-A18A-CADAC225074E}" dt="2024-01-16T12:32:38.864" v="3098"/>
          <ac:inkMkLst>
            <pc:docMk/>
            <pc:sldMk cId="360825614" sldId="270"/>
            <ac:inkMk id="13" creationId="{797A771D-9ECD-F081-B320-0B16379B15CD}"/>
          </ac:inkMkLst>
        </pc:inkChg>
        <pc:inkChg chg="add mod">
          <ac:chgData name="#FERNANDES DE CONTO EDUARDO#" userId="7c59b1b1-ec34-46e9-9cc9-b7df2faf07b5" providerId="ADAL" clId="{C9C67805-AECA-42A4-A18A-CADAC225074E}" dt="2024-01-16T12:32:38.864" v="3098"/>
          <ac:inkMkLst>
            <pc:docMk/>
            <pc:sldMk cId="360825614" sldId="270"/>
            <ac:inkMk id="14" creationId="{34A85445-CEBF-0DB4-6D7B-76CB8E6E76E7}"/>
          </ac:inkMkLst>
        </pc:inkChg>
        <pc:inkChg chg="add mod">
          <ac:chgData name="#FERNANDES DE CONTO EDUARDO#" userId="7c59b1b1-ec34-46e9-9cc9-b7df2faf07b5" providerId="ADAL" clId="{C9C67805-AECA-42A4-A18A-CADAC225074E}" dt="2024-01-16T12:32:38.864" v="3098"/>
          <ac:inkMkLst>
            <pc:docMk/>
            <pc:sldMk cId="360825614" sldId="270"/>
            <ac:inkMk id="15" creationId="{B1E07604-760A-1F3C-6EC6-C47125861D0F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17" creationId="{27547D76-E428-4C44-27E9-E4F020D7CA62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18" creationId="{46234649-9909-192B-07EC-51AB730AFC36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19" creationId="{69BE3C3E-D568-CCBE-9E57-FD38F1155B8E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20" creationId="{983408FA-920E-9A7E-C88B-1875D3EF5718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22" creationId="{F538BF73-646B-B0EE-073C-8F26EE5BCB0C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23" creationId="{38F8136E-589B-AEC2-D65B-55CB9DC832DD}"/>
          </ac:inkMkLst>
        </pc:inkChg>
        <pc:inkChg chg="add mod">
          <ac:chgData name="#FERNANDES DE CONTO EDUARDO#" userId="7c59b1b1-ec34-46e9-9cc9-b7df2faf07b5" providerId="ADAL" clId="{C9C67805-AECA-42A4-A18A-CADAC225074E}" dt="2024-01-16T12:33:28.932" v="3107"/>
          <ac:inkMkLst>
            <pc:docMk/>
            <pc:sldMk cId="360825614" sldId="270"/>
            <ac:inkMk id="24" creationId="{6A042ED7-59EA-4BF3-ED6B-DAB289908680}"/>
          </ac:inkMkLst>
        </pc:inkChg>
        <pc:inkChg chg="add mod">
          <ac:chgData name="#FERNANDES DE CONTO EDUARDO#" userId="7c59b1b1-ec34-46e9-9cc9-b7df2faf07b5" providerId="ADAL" clId="{C9C67805-AECA-42A4-A18A-CADAC225074E}" dt="2024-01-16T12:33:41.324" v="3111"/>
          <ac:inkMkLst>
            <pc:docMk/>
            <pc:sldMk cId="360825614" sldId="270"/>
            <ac:inkMk id="26" creationId="{A88801B3-9026-F8DD-B6B0-A7C643BC5E9E}"/>
          </ac:inkMkLst>
        </pc:inkChg>
        <pc:inkChg chg="add mod">
          <ac:chgData name="#FERNANDES DE CONTO EDUARDO#" userId="7c59b1b1-ec34-46e9-9cc9-b7df2faf07b5" providerId="ADAL" clId="{C9C67805-AECA-42A4-A18A-CADAC225074E}" dt="2024-01-16T12:33:41.324" v="3111"/>
          <ac:inkMkLst>
            <pc:docMk/>
            <pc:sldMk cId="360825614" sldId="270"/>
            <ac:inkMk id="27" creationId="{5AA00767-F1CC-7855-2758-9AC2FDB6A4AC}"/>
          </ac:inkMkLst>
        </pc:inkChg>
        <pc:inkChg chg="add mod">
          <ac:chgData name="#FERNANDES DE CONTO EDUARDO#" userId="7c59b1b1-ec34-46e9-9cc9-b7df2faf07b5" providerId="ADAL" clId="{C9C67805-AECA-42A4-A18A-CADAC225074E}" dt="2024-01-16T12:33:41.324" v="3111"/>
          <ac:inkMkLst>
            <pc:docMk/>
            <pc:sldMk cId="360825614" sldId="270"/>
            <ac:inkMk id="28" creationId="{28C73860-9C20-008A-E0BE-8765BE54EA33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0" creationId="{FF81A85F-BAF8-7DEA-41D2-04418B543E72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1" creationId="{1463FA69-1805-5DC8-E841-A8C25126ACA4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3" creationId="{39F4C6D9-F93C-A21B-C78C-2CC5E87F6D0B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4" creationId="{8CD30B05-BD2D-38D0-E665-83BA690A70BA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5" creationId="{4C7C7330-5856-E3F3-E8F4-1E113C6A9E90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6" creationId="{E9F4A0C6-39D7-1DA0-0F6B-1A5B4587D7A6}"/>
          </ac:inkMkLst>
        </pc:inkChg>
        <pc:inkChg chg="add mod">
          <ac:chgData name="#FERNANDES DE CONTO EDUARDO#" userId="7c59b1b1-ec34-46e9-9cc9-b7df2faf07b5" providerId="ADAL" clId="{C9C67805-AECA-42A4-A18A-CADAC225074E}" dt="2024-01-16T12:33:54.918" v="3120"/>
          <ac:inkMkLst>
            <pc:docMk/>
            <pc:sldMk cId="360825614" sldId="270"/>
            <ac:inkMk id="37" creationId="{7485FDB5-33A1-B1D1-4C9F-FAD1A93A4CE0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39" creationId="{0F66F805-2C1B-D06D-D054-798CAB9D46CC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0" creationId="{EEF6046F-F95B-336A-A598-531A8E690546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1" creationId="{BC9E3057-3E24-C85E-F823-A1CB50197FA7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2" creationId="{B22BFF4C-B877-F82C-3EBA-271FA3CE68D4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3" creationId="{29EF5EB3-C812-EF65-B2F9-7646E7DD203F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5" creationId="{470175FC-BEC0-00B0-BBA9-6A3227301BCD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6" creationId="{028FD5C2-0422-8599-DE9F-20AEA6F74DF1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7" creationId="{85CED6FD-68C1-834F-3DEE-28CA00450351}"/>
          </ac:inkMkLst>
        </pc:inkChg>
        <pc:inkChg chg="add mod">
          <ac:chgData name="#FERNANDES DE CONTO EDUARDO#" userId="7c59b1b1-ec34-46e9-9cc9-b7df2faf07b5" providerId="ADAL" clId="{C9C67805-AECA-42A4-A18A-CADAC225074E}" dt="2024-01-16T12:34:04.566" v="3131"/>
          <ac:inkMkLst>
            <pc:docMk/>
            <pc:sldMk cId="360825614" sldId="270"/>
            <ac:inkMk id="48" creationId="{E3EF1A55-35C2-0AF8-5EBB-9CF343F291EA}"/>
          </ac:inkMkLst>
        </pc:inkChg>
        <pc:cxnChg chg="add del mod">
          <ac:chgData name="#FERNANDES DE CONTO EDUARDO#" userId="7c59b1b1-ec34-46e9-9cc9-b7df2faf07b5" providerId="ADAL" clId="{C9C67805-AECA-42A4-A18A-CADAC225074E}" dt="2024-01-16T12:38:44.290" v="3165" actId="1076"/>
          <ac:cxnSpMkLst>
            <pc:docMk/>
            <pc:sldMk cId="360825614" sldId="270"/>
            <ac:cxnSpMk id="52" creationId="{19C37A99-6B1B-C895-FF7E-7BA605D43523}"/>
          </ac:cxnSpMkLst>
        </pc:cxnChg>
        <pc:cxnChg chg="add del mod">
          <ac:chgData name="#FERNANDES DE CONTO EDUARDO#" userId="7c59b1b1-ec34-46e9-9cc9-b7df2faf07b5" providerId="ADAL" clId="{C9C67805-AECA-42A4-A18A-CADAC225074E}" dt="2024-01-16T12:38:44.290" v="3165" actId="1076"/>
          <ac:cxnSpMkLst>
            <pc:docMk/>
            <pc:sldMk cId="360825614" sldId="270"/>
            <ac:cxnSpMk id="55" creationId="{CF1D9D43-AAA0-3F99-4E66-A01308BB8C6E}"/>
          </ac:cxnSpMkLst>
        </pc:cxnChg>
      </pc:sldChg>
      <pc:sldChg chg="modSp new mod">
        <pc:chgData name="#FERNANDES DE CONTO EDUARDO#" userId="7c59b1b1-ec34-46e9-9cc9-b7df2faf07b5" providerId="ADAL" clId="{C9C67805-AECA-42A4-A18A-CADAC225074E}" dt="2024-01-17T08:29:57.315" v="3673" actId="6549"/>
        <pc:sldMkLst>
          <pc:docMk/>
          <pc:sldMk cId="1221813665" sldId="270"/>
        </pc:sldMkLst>
        <pc:spChg chg="mod">
          <ac:chgData name="#FERNANDES DE CONTO EDUARDO#" userId="7c59b1b1-ec34-46e9-9cc9-b7df2faf07b5" providerId="ADAL" clId="{C9C67805-AECA-42A4-A18A-CADAC225074E}" dt="2024-01-17T08:27:13.706" v="3479" actId="20577"/>
          <ac:spMkLst>
            <pc:docMk/>
            <pc:sldMk cId="1221813665" sldId="270"/>
            <ac:spMk id="2" creationId="{F55E7228-56F9-0A88-C4ED-721EFAEF56AE}"/>
          </ac:spMkLst>
        </pc:spChg>
        <pc:spChg chg="mod">
          <ac:chgData name="#FERNANDES DE CONTO EDUARDO#" userId="7c59b1b1-ec34-46e9-9cc9-b7df2faf07b5" providerId="ADAL" clId="{C9C67805-AECA-42A4-A18A-CADAC225074E}" dt="2024-01-17T08:29:57.315" v="3673" actId="6549"/>
          <ac:spMkLst>
            <pc:docMk/>
            <pc:sldMk cId="1221813665" sldId="270"/>
            <ac:spMk id="3" creationId="{3EAE3CB2-967A-F4D1-1990-AF87ECDBB309}"/>
          </ac:spMkLst>
        </pc:spChg>
      </pc:sldChg>
      <pc:sldChg chg="addSp delSp modSp new mod modAnim">
        <pc:chgData name="#FERNANDES DE CONTO EDUARDO#" userId="7c59b1b1-ec34-46e9-9cc9-b7df2faf07b5" providerId="ADAL" clId="{C9C67805-AECA-42A4-A18A-CADAC225074E}" dt="2024-01-16T12:49:57.517" v="3335" actId="1076"/>
        <pc:sldMkLst>
          <pc:docMk/>
          <pc:sldMk cId="1062231400" sldId="271"/>
        </pc:sldMkLst>
        <pc:spChg chg="del mod">
          <ac:chgData name="#FERNANDES DE CONTO EDUARDO#" userId="7c59b1b1-ec34-46e9-9cc9-b7df2faf07b5" providerId="ADAL" clId="{C9C67805-AECA-42A4-A18A-CADAC225074E}" dt="2024-01-16T12:49:45.683" v="3334"/>
          <ac:spMkLst>
            <pc:docMk/>
            <pc:sldMk cId="1062231400" sldId="271"/>
            <ac:spMk id="3" creationId="{E3A390B2-5421-556F-CC8D-F6A8BBE78921}"/>
          </ac:spMkLst>
        </pc:spChg>
        <pc:picChg chg="add mod">
          <ac:chgData name="#FERNANDES DE CONTO EDUARDO#" userId="7c59b1b1-ec34-46e9-9cc9-b7df2faf07b5" providerId="ADAL" clId="{C9C67805-AECA-42A4-A18A-CADAC225074E}" dt="2024-01-16T12:49:57.517" v="3335" actId="1076"/>
          <ac:picMkLst>
            <pc:docMk/>
            <pc:sldMk cId="1062231400" sldId="271"/>
            <ac:picMk id="4" creationId="{534073F9-2351-4B34-CFB9-BFD2B54D9C6E}"/>
          </ac:picMkLst>
        </pc:picChg>
      </pc:sldChg>
      <pc:sldChg chg="new del ord">
        <pc:chgData name="#FERNANDES DE CONTO EDUARDO#" userId="7c59b1b1-ec34-46e9-9cc9-b7df2faf07b5" providerId="ADAL" clId="{C9C67805-AECA-42A4-A18A-CADAC225074E}" dt="2024-01-16T12:38:45.305" v="3167" actId="680"/>
        <pc:sldMkLst>
          <pc:docMk/>
          <pc:sldMk cId="1094246770" sldId="271"/>
        </pc:sldMkLst>
      </pc:sldChg>
      <pc:sldChg chg="addSp new mod">
        <pc:chgData name="#FERNANDES DE CONTO EDUARDO#" userId="7c59b1b1-ec34-46e9-9cc9-b7df2faf07b5" providerId="ADAL" clId="{C9C67805-AECA-42A4-A18A-CADAC225074E}" dt="2024-01-17T08:34:02.205" v="3675" actId="9405"/>
        <pc:sldMkLst>
          <pc:docMk/>
          <pc:sldMk cId="826882569" sldId="272"/>
        </pc:sldMkLst>
        <pc:inkChg chg="add">
          <ac:chgData name="#FERNANDES DE CONTO EDUARDO#" userId="7c59b1b1-ec34-46e9-9cc9-b7df2faf07b5" providerId="ADAL" clId="{C9C67805-AECA-42A4-A18A-CADAC225074E}" dt="2024-01-17T08:34:02.205" v="3675" actId="9405"/>
          <ac:inkMkLst>
            <pc:docMk/>
            <pc:sldMk cId="826882569" sldId="272"/>
            <ac:inkMk id="4" creationId="{D4D9DB07-CF5E-053A-7FC8-F38D6AC8F08D}"/>
          </ac:inkMkLst>
        </pc:inkChg>
      </pc:sldChg>
      <pc:sldChg chg="addSp delSp modSp new mod">
        <pc:chgData name="#FERNANDES DE CONTO EDUARDO#" userId="7c59b1b1-ec34-46e9-9cc9-b7df2faf07b5" providerId="ADAL" clId="{C9C67805-AECA-42A4-A18A-CADAC225074E}" dt="2024-01-17T08:48:12.460" v="3840"/>
        <pc:sldMkLst>
          <pc:docMk/>
          <pc:sldMk cId="3083144913" sldId="273"/>
        </pc:sldMkLst>
        <pc:grpChg chg="del mod">
          <ac:chgData name="#FERNANDES DE CONTO EDUARDO#" userId="7c59b1b1-ec34-46e9-9cc9-b7df2faf07b5" providerId="ADAL" clId="{C9C67805-AECA-42A4-A18A-CADAC225074E}" dt="2024-01-17T08:34:24.719" v="3688"/>
          <ac:grpSpMkLst>
            <pc:docMk/>
            <pc:sldMk cId="3083144913" sldId="273"/>
            <ac:grpSpMk id="7" creationId="{FD2DFABE-E57C-DFBD-3189-976BB5CBBA37}"/>
          </ac:grpSpMkLst>
        </pc:grpChg>
        <pc:grpChg chg="del mod">
          <ac:chgData name="#FERNANDES DE CONTO EDUARDO#" userId="7c59b1b1-ec34-46e9-9cc9-b7df2faf07b5" providerId="ADAL" clId="{C9C67805-AECA-42A4-A18A-CADAC225074E}" dt="2024-01-17T08:34:27.040" v="3690"/>
          <ac:grpSpMkLst>
            <pc:docMk/>
            <pc:sldMk cId="3083144913" sldId="273"/>
            <ac:grpSpMk id="13" creationId="{F10E796E-D67D-1F2E-FF37-8DEBA3C51BBF}"/>
          </ac:grpSpMkLst>
        </pc:grpChg>
        <pc:grpChg chg="del mod">
          <ac:chgData name="#FERNANDES DE CONTO EDUARDO#" userId="7c59b1b1-ec34-46e9-9cc9-b7df2faf07b5" providerId="ADAL" clId="{C9C67805-AECA-42A4-A18A-CADAC225074E}" dt="2024-01-17T08:35:00.740" v="3702"/>
          <ac:grpSpMkLst>
            <pc:docMk/>
            <pc:sldMk cId="3083144913" sldId="273"/>
            <ac:grpSpMk id="15" creationId="{496168BA-B32E-7EA4-F129-09FDD0839265}"/>
          </ac:grpSpMkLst>
        </pc:grpChg>
        <pc:grpChg chg="del mod">
          <ac:chgData name="#FERNANDES DE CONTO EDUARDO#" userId="7c59b1b1-ec34-46e9-9cc9-b7df2faf07b5" providerId="ADAL" clId="{C9C67805-AECA-42A4-A18A-CADAC225074E}" dt="2024-01-17T08:35:00.740" v="3702"/>
          <ac:grpSpMkLst>
            <pc:docMk/>
            <pc:sldMk cId="3083144913" sldId="273"/>
            <ac:grpSpMk id="24" creationId="{7B44567C-ADE4-89BF-8D85-0A251788CE75}"/>
          </ac:grpSpMkLst>
        </pc:grpChg>
        <pc:grpChg chg="del mod">
          <ac:chgData name="#FERNANDES DE CONTO EDUARDO#" userId="7c59b1b1-ec34-46e9-9cc9-b7df2faf07b5" providerId="ADAL" clId="{C9C67805-AECA-42A4-A18A-CADAC225074E}" dt="2024-01-17T08:35:00.740" v="3702"/>
          <ac:grpSpMkLst>
            <pc:docMk/>
            <pc:sldMk cId="3083144913" sldId="273"/>
            <ac:grpSpMk id="27" creationId="{DAAEE06A-1449-6DAF-69AE-3CC10123C8A0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28" creationId="{AA653A9B-1907-93C9-F6B5-B86AB1326593}"/>
          </ac:grpSpMkLst>
        </pc:grpChg>
        <pc:grpChg chg="del mod">
          <ac:chgData name="#FERNANDES DE CONTO EDUARDO#" userId="7c59b1b1-ec34-46e9-9cc9-b7df2faf07b5" providerId="ADAL" clId="{C9C67805-AECA-42A4-A18A-CADAC225074E}" dt="2024-01-17T08:39:26.862" v="3724"/>
          <ac:grpSpMkLst>
            <pc:docMk/>
            <pc:sldMk cId="3083144913" sldId="273"/>
            <ac:grpSpMk id="42" creationId="{7F66F1E1-0F31-C7EB-EA2F-31EE89DEAE36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50" creationId="{07739F28-BD27-0ACA-117A-7009EA6D2457}"/>
          </ac:grpSpMkLst>
        </pc:grpChg>
        <pc:grpChg chg="del mod">
          <ac:chgData name="#FERNANDES DE CONTO EDUARDO#" userId="7c59b1b1-ec34-46e9-9cc9-b7df2faf07b5" providerId="ADAL" clId="{C9C67805-AECA-42A4-A18A-CADAC225074E}" dt="2024-01-17T08:39:39.767" v="3749"/>
          <ac:grpSpMkLst>
            <pc:docMk/>
            <pc:sldMk cId="3083144913" sldId="273"/>
            <ac:grpSpMk id="68" creationId="{8D1F516A-DF5E-4330-2D5F-F48B93997484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75" creationId="{999D97C4-31D3-F383-926A-08037590C769}"/>
          </ac:grpSpMkLst>
        </pc:grpChg>
        <pc:grpChg chg="del mod">
          <ac:chgData name="#FERNANDES DE CONTO EDUARDO#" userId="7c59b1b1-ec34-46e9-9cc9-b7df2faf07b5" providerId="ADAL" clId="{C9C67805-AECA-42A4-A18A-CADAC225074E}" dt="2024-01-17T08:40:12.751" v="3780"/>
          <ac:grpSpMkLst>
            <pc:docMk/>
            <pc:sldMk cId="3083144913" sldId="273"/>
            <ac:grpSpMk id="88" creationId="{E1088AFF-4C89-0ECF-EF8D-12343629DECE}"/>
          </ac:grpSpMkLst>
        </pc:grpChg>
        <pc:grpChg chg="del mod">
          <ac:chgData name="#FERNANDES DE CONTO EDUARDO#" userId="7c59b1b1-ec34-46e9-9cc9-b7df2faf07b5" providerId="ADAL" clId="{C9C67805-AECA-42A4-A18A-CADAC225074E}" dt="2024-01-17T08:40:16.570" v="3783"/>
          <ac:grpSpMkLst>
            <pc:docMk/>
            <pc:sldMk cId="3083144913" sldId="273"/>
            <ac:grpSpMk id="106" creationId="{9F687D16-B992-F26D-16E6-E9F84F66265C}"/>
          </ac:grpSpMkLst>
        </pc:grpChg>
        <pc:grpChg chg="del mod">
          <ac:chgData name="#FERNANDES DE CONTO EDUARDO#" userId="7c59b1b1-ec34-46e9-9cc9-b7df2faf07b5" providerId="ADAL" clId="{C9C67805-AECA-42A4-A18A-CADAC225074E}" dt="2024-01-17T08:40:21.109" v="3789"/>
          <ac:grpSpMkLst>
            <pc:docMk/>
            <pc:sldMk cId="3083144913" sldId="273"/>
            <ac:grpSpMk id="109" creationId="{5CE4D057-2636-D309-36DF-2E233237252C}"/>
          </ac:grpSpMkLst>
        </pc:grpChg>
        <pc:grpChg chg="del mod">
          <ac:chgData name="#FERNANDES DE CONTO EDUARDO#" userId="7c59b1b1-ec34-46e9-9cc9-b7df2faf07b5" providerId="ADAL" clId="{C9C67805-AECA-42A4-A18A-CADAC225074E}" dt="2024-01-17T08:40:33.413" v="3793"/>
          <ac:grpSpMkLst>
            <pc:docMk/>
            <pc:sldMk cId="3083144913" sldId="273"/>
            <ac:grpSpMk id="115" creationId="{8314CFB4-F2B7-6EA1-CB83-935E7E8DB39C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119" creationId="{55088A82-1324-7ABF-0FFB-4DCEB8434B67}"/>
          </ac:grpSpMkLst>
        </pc:grpChg>
        <pc:grpChg chg="del mod">
          <ac:chgData name="#FERNANDES DE CONTO EDUARDO#" userId="7c59b1b1-ec34-46e9-9cc9-b7df2faf07b5" providerId="ADAL" clId="{C9C67805-AECA-42A4-A18A-CADAC225074E}" dt="2024-01-17T08:40:47.439" v="3806"/>
          <ac:grpSpMkLst>
            <pc:docMk/>
            <pc:sldMk cId="3083144913" sldId="273"/>
            <ac:grpSpMk id="120" creationId="{BF71F1E5-7AF8-7234-8F7A-DD754373E74E}"/>
          </ac:grpSpMkLst>
        </pc:grpChg>
        <pc:grpChg chg="del mod">
          <ac:chgData name="#FERNANDES DE CONTO EDUARDO#" userId="7c59b1b1-ec34-46e9-9cc9-b7df2faf07b5" providerId="ADAL" clId="{C9C67805-AECA-42A4-A18A-CADAC225074E}" dt="2024-01-17T08:40:47.439" v="3806"/>
          <ac:grpSpMkLst>
            <pc:docMk/>
            <pc:sldMk cId="3083144913" sldId="273"/>
            <ac:grpSpMk id="124" creationId="{7FD6CB8C-FCCC-7E07-CCB4-12B6A5181FCB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133" creationId="{30A1CC40-CECF-68F5-1F7B-5708A2A65D16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137" creationId="{3431E7CB-2755-9D5F-E554-99C276B51CB4}"/>
          </ac:grpSpMkLst>
        </pc:grpChg>
        <pc:grpChg chg="del mod">
          <ac:chgData name="#FERNANDES DE CONTO EDUARDO#" userId="7c59b1b1-ec34-46e9-9cc9-b7df2faf07b5" providerId="ADAL" clId="{C9C67805-AECA-42A4-A18A-CADAC225074E}" dt="2024-01-17T08:41:05.475" v="3817"/>
          <ac:grpSpMkLst>
            <pc:docMk/>
            <pc:sldMk cId="3083144913" sldId="273"/>
            <ac:grpSpMk id="140" creationId="{7E0AE40F-CB52-D19C-06F8-7FE07C826E3C}"/>
          </ac:grpSpMkLst>
        </pc:grpChg>
        <pc:grpChg chg="del mod">
          <ac:chgData name="#FERNANDES DE CONTO EDUARDO#" userId="7c59b1b1-ec34-46e9-9cc9-b7df2faf07b5" providerId="ADAL" clId="{C9C67805-AECA-42A4-A18A-CADAC225074E}" dt="2024-01-17T08:41:28.868" v="3820"/>
          <ac:grpSpMkLst>
            <pc:docMk/>
            <pc:sldMk cId="3083144913" sldId="273"/>
            <ac:grpSpMk id="144" creationId="{61203CB8-1669-1247-7097-61E5FF3580AF}"/>
          </ac:grpSpMkLst>
        </pc:grpChg>
        <pc:grpChg chg="del mod">
          <ac:chgData name="#FERNANDES DE CONTO EDUARDO#" userId="7c59b1b1-ec34-46e9-9cc9-b7df2faf07b5" providerId="ADAL" clId="{C9C67805-AECA-42A4-A18A-CADAC225074E}" dt="2024-01-17T08:48:12.460" v="3840"/>
          <ac:grpSpMkLst>
            <pc:docMk/>
            <pc:sldMk cId="3083144913" sldId="273"/>
            <ac:grpSpMk id="147" creationId="{B777721A-AAAA-B04E-68AC-BF3D5A230026}"/>
          </ac:grpSpMkLst>
        </pc:grpChg>
        <pc:grpChg chg="mod">
          <ac:chgData name="#FERNANDES DE CONTO EDUARDO#" userId="7c59b1b1-ec34-46e9-9cc9-b7df2faf07b5" providerId="ADAL" clId="{C9C67805-AECA-42A4-A18A-CADAC225074E}" dt="2024-01-17T08:48:12.460" v="3840"/>
          <ac:grpSpMkLst>
            <pc:docMk/>
            <pc:sldMk cId="3083144913" sldId="273"/>
            <ac:grpSpMk id="167" creationId="{D6CE2F80-CBE6-69D8-8CDF-2F99844F5C2C}"/>
          </ac:grpSpMkLst>
        </pc:grp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" creationId="{D3FF7DB8-E8D2-306E-6E9B-D97516E4893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" creationId="{046B2B88-CDA6-D198-FB26-C9042C0193E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" creationId="{B2AD2F69-9BDB-4078-1363-309D270A2B1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" creationId="{911BCDA3-EA47-1199-6688-03F72C2433B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" creationId="{BD481EC7-7044-A43F-F6FB-0D69E15C8431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" creationId="{055007DC-04A0-AEBD-9B91-2C0FD791958B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" creationId="{69AB2CF4-3D5B-260C-42C8-861F9C5D06E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" creationId="{22C5C832-E239-D01A-347F-6985BB9ADD4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" creationId="{79CBE7B6-A0B5-476F-E46F-C10D6DA0D61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2" creationId="{790C51B0-09A1-E157-5C97-4486D16262A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4" creationId="{090F0FBC-D2A1-686F-992A-F2159D83E8A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6" creationId="{CB110059-8F0F-FA37-BC92-2C7D8B6D1A5B}"/>
          </ac:inkMkLst>
        </pc:inkChg>
        <pc:inkChg chg="add">
          <ac:chgData name="#FERNANDES DE CONTO EDUARDO#" userId="7c59b1b1-ec34-46e9-9cc9-b7df2faf07b5" providerId="ADAL" clId="{C9C67805-AECA-42A4-A18A-CADAC225074E}" dt="2024-01-17T08:34:33.175" v="3692" actId="9405"/>
          <ac:inkMkLst>
            <pc:docMk/>
            <pc:sldMk cId="3083144913" sldId="273"/>
            <ac:inkMk id="17" creationId="{AF51E9BD-457B-A68E-40DE-FA3544F110B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8" creationId="{03B0B405-CA4B-B1B5-9E43-A898B5BFB38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9" creationId="{78619732-AD27-7846-6D1D-6A21D4E57D0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0" creationId="{21833685-1AED-001A-138E-4A8B296ED1F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1" creationId="{3320F1E3-C43C-9D05-6D8B-35425347B90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2" creationId="{EEE66D98-2855-95B3-A06D-940C35C2CA0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3" creationId="{A01B56E0-D36C-6708-0D54-986416039123}"/>
          </ac:inkMkLst>
        </pc:inkChg>
        <pc:inkChg chg="add mod">
          <ac:chgData name="#FERNANDES DE CONTO EDUARDO#" userId="7c59b1b1-ec34-46e9-9cc9-b7df2faf07b5" providerId="ADAL" clId="{C9C67805-AECA-42A4-A18A-CADAC225074E}" dt="2024-01-17T08:41:05.475" v="3817"/>
          <ac:inkMkLst>
            <pc:docMk/>
            <pc:sldMk cId="3083144913" sldId="273"/>
            <ac:inkMk id="25" creationId="{8EBA2C23-D602-FD4E-13A1-9AAF740B58D0}"/>
          </ac:inkMkLst>
        </pc:inkChg>
        <pc:inkChg chg="add mod">
          <ac:chgData name="#FERNANDES DE CONTO EDUARDO#" userId="7c59b1b1-ec34-46e9-9cc9-b7df2faf07b5" providerId="ADAL" clId="{C9C67805-AECA-42A4-A18A-CADAC225074E}" dt="2024-01-17T08:41:05.475" v="3817"/>
          <ac:inkMkLst>
            <pc:docMk/>
            <pc:sldMk cId="3083144913" sldId="273"/>
            <ac:inkMk id="26" creationId="{9EE8D50F-DEA0-6158-6816-DF02BE5291D9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29" creationId="{5584CBD9-A44D-FC5A-3557-AC96D004085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0" creationId="{225AD377-790F-9F33-0FA6-B3028ADC754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1" creationId="{84109EB3-E21E-5312-F124-58F521086FB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2" creationId="{E3036336-64E8-8126-45F7-D7AE6ABB14C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3" creationId="{3870C395-BA18-C035-A772-3E82F001BD0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4" creationId="{3E243F66-4057-81D3-B876-572BA0351B6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5" creationId="{B040BD4A-26C7-296D-351A-865EFCEFA16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6" creationId="{483C6335-6829-EBBC-7A57-37DA2F34F10A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7" creationId="{A7F27F60-F52C-C853-BE88-8C52EEDFECF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8" creationId="{08BFA242-64C5-09EA-8283-E112CD9F8AA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39" creationId="{7AAA4830-B9AD-74AA-B041-EE50D75BBC4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0" creationId="{41B844DD-3BCE-2B5D-E104-DD401601332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1" creationId="{297CF191-8572-66EF-FD6A-4571E8FE659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3" creationId="{83A3EBDE-0CD3-0072-17D2-B74F8A12B21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4" creationId="{2BFE3E71-0B7E-839B-2ABD-67EDCF6A079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5" creationId="{64983FFC-FD5C-B9ED-BD8A-39FD74D9029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6" creationId="{CF773E61-79EC-B523-648B-03D1F3E6A11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7" creationId="{A39CD759-ADD7-5A20-F572-52D201CA0221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8" creationId="{226C6607-24C0-4452-42E9-90DFF33CDC4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49" creationId="{510E9216-98CF-FBF0-6C24-99E63A362A5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1" creationId="{5509C903-B8EA-32B0-4343-B31A7FADA98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2" creationId="{194FA739-2A3C-5EF0-94F2-2023D26D759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3" creationId="{74019B5B-68BC-C654-7080-BD21A972AD1B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4" creationId="{3DDD0571-223D-DF2C-F67A-AE2B21565D2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5" creationId="{1D150FC7-3697-9A52-1F54-8A111E02E68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6" creationId="{6DD4720B-1064-7E39-4B1C-9DEE20977DEA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7" creationId="{83153C58-52F8-A3AE-F593-CF02392D059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8" creationId="{782248A2-907D-B6BF-83D3-1450136115A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59" creationId="{559CD481-585E-2F52-9835-70A5EAB6C50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0" creationId="{35545C13-C69A-A877-3D63-2BEE536B591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1" creationId="{09ED2003-4907-BCA7-04A9-A1D924E88E4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2" creationId="{2B8748E9-0866-BFBD-1011-9A904C934FC5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3" creationId="{EBE4C81F-DDFD-839B-50B8-DED11D104FEB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4" creationId="{3DDFAF6B-4FEB-B90C-9EE9-32AC8C008B3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5" creationId="{A23F400F-2E78-49E1-84D4-2D62C8F7062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6" creationId="{06056885-69EE-E526-8953-FC5B25E51A0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7" creationId="{7EE5A493-BBC4-EC8E-D47F-78476857A6B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69" creationId="{18630F98-ACD1-D2F4-670D-E9B64F24B22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0" creationId="{FDCB8D7A-5355-24AB-395A-41E8658196E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1" creationId="{891F22FC-E244-FCBB-504B-E87852EF40F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2" creationId="{83B4BE66-6F74-097F-7A95-65D136EA957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3" creationId="{C04499A5-AD6B-D3E1-B412-1B32DB05C38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4" creationId="{53C821B6-EA37-496C-5CF7-0DCB7D8035E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6" creationId="{B194E700-CA03-0AFB-AA32-83408FD217A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7" creationId="{34557CDC-09B2-44D0-CFB0-585466163DE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8" creationId="{8A7DA59C-9559-205A-5477-9BD1BDA0BC2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79" creationId="{88EE8627-C83F-8123-3E56-65F8CB100CE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0" creationId="{9DCF52F8-5C9D-5023-82E0-DD12FFB31FF9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1" creationId="{D7B99EAD-490C-90AD-6C54-EFDB1A2C1179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2" creationId="{64E64ACA-20CA-49C9-5C23-162A135260F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3" creationId="{DE850FED-BBE2-2D76-2E05-255D5BECDB9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4" creationId="{866BB9EC-20B5-3778-3460-446596D9612A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5" creationId="{85094E6C-D111-0EA6-80B9-A4CCB62EA5B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6" creationId="{3EB45934-EB6B-ECCE-A502-982BE76499C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7" creationId="{EE553450-2FBB-AC88-B33A-000F4DC461F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89" creationId="{1C9417BE-0BB0-268F-8B72-53289C92948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0" creationId="{C1ADB6BA-8F8E-2C02-E92D-AA23BBB84ECB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1" creationId="{FB3E338C-5F25-7D25-D9F4-D9A8299D5B1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2" creationId="{2E44392D-5E0F-E421-4A41-BF76690D9C6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3" creationId="{EE667C5C-7577-A41F-EE8C-70B27494D53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4" creationId="{A12102E4-C710-1BB6-2BA2-15243563430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5" creationId="{CCE7B55A-A024-9C24-D8B9-FC44697E003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6" creationId="{144E772B-4BE2-8BF6-0A31-113F301F1BFA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7" creationId="{80A0114A-5FAF-B47D-A604-22D6A088CBEE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8" creationId="{CE7E1604-C611-A972-DDE5-ACF7BD437B7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99" creationId="{59C108F8-E03F-FA93-A2DC-C5C0DCD52DA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0" creationId="{28083F8F-3D1F-D052-88C7-22981473554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1" creationId="{89001BA4-3836-0A71-D19B-F28CFD281DD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2" creationId="{6D773961-8C6F-E8C6-FAF8-28FA8A8AE34C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3" creationId="{9E5AC079-D9F5-147D-08B8-A31E941754B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4" creationId="{E966D60D-2BC3-4E60-F3AB-1E571A0771E3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5" creationId="{6C50E0F7-F12A-E685-03A7-AF6A3A8D2E17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7" creationId="{6A4DEBEB-2E8A-69C8-0B29-0B4A4CB4D071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08" creationId="{F9EB4747-44F7-1C4D-01D5-E76BECF4FB9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0" creationId="{F826D752-63E0-2692-F64F-2064C28125A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1" creationId="{F285D7D3-BBC5-0291-9D96-8BA2093BCE90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2" creationId="{DC2BFCF3-A1F5-8E43-705A-79753D55EA28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3" creationId="{8A58C8B3-B241-0C1B-4963-2AEC3D8AF584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4" creationId="{61FF4524-D829-3F3C-5BE1-585DE8A8051C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16" creationId="{E54C8862-CC0F-41C0-0AA6-0DE44D1857E7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17" creationId="{B144D2C7-ABB1-5FDE-EE49-868984B278E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18" creationId="{DCBC0524-F41A-4B92-DF4F-A59F02057FAD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21" creationId="{7F9728C3-2660-69A3-4CB6-59439455C0BB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2" creationId="{12E70C24-835F-FC56-1EF4-1B839F34FA5B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3" creationId="{4B0AE996-0619-58A3-D3A6-AF54C1377D68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5" creationId="{25CFCF63-539D-8F98-EF8D-5F563D32749A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6" creationId="{312B2A55-02A0-CA45-8D01-31100B05EBCE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7" creationId="{38718A40-FDD2-D4CE-6C06-1CDA9629D1D3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8" creationId="{6317E2A1-A8F4-FA72-F8E9-1127FFBB06DB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29" creationId="{795F0408-6C55-3FFA-7970-2C590C59C352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0" creationId="{4062E89C-61AE-F12E-E816-CEC6BB03BB0D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1" creationId="{09C0D4B3-E341-4CB3-8642-68DD1582817A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2" creationId="{7AEB54B7-EC61-8698-4A5E-DAC6C497BC1B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4" creationId="{EBF7C05E-F9CD-E7EA-4D17-3E1CD578A596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5" creationId="{81F7EEC3-6A01-7E7E-E7C2-1AC5B9282668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6" creationId="{F0C9E1D4-8792-C944-382B-914DEE16CE7E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8" creationId="{A45EEB40-560D-585A-2619-B912C7CFA7F0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39" creationId="{D3367A57-5AA5-D94A-19C7-822698A24DE2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41" creationId="{257B4A66-A7F9-DF60-34D9-AFB89AFC6C06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42" creationId="{1DDDDD56-21D1-74B1-150A-7E3DB7C22AAF}"/>
          </ac:inkMkLst>
        </pc:inkChg>
        <pc:inkChg chg="add mod">
          <ac:chgData name="#FERNANDES DE CONTO EDUARDO#" userId="7c59b1b1-ec34-46e9-9cc9-b7df2faf07b5" providerId="ADAL" clId="{C9C67805-AECA-42A4-A18A-CADAC225074E}" dt="2024-01-17T08:41:28.868" v="3820"/>
          <ac:inkMkLst>
            <pc:docMk/>
            <pc:sldMk cId="3083144913" sldId="273"/>
            <ac:inkMk id="143" creationId="{6BA2A6FE-CF0F-2A28-4F82-25A49C8A4996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45" creationId="{21C74F41-814B-7C67-A823-6BBEC2F0CDD5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46" creationId="{5ED94364-D9E5-D22F-7CE9-13AD131A8645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48" creationId="{1C87EFE7-F7E2-7645-F7C3-1EB5E081F9BD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49" creationId="{04FBC2FF-91C7-43D2-3894-E3BAF040C284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0" creationId="{1D60A44A-641C-B5C4-7281-947EF01C40AF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1" creationId="{5ABE4859-95DD-49C3-09C5-21AEC1965DA5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2" creationId="{8AAD5BD9-553C-52F7-0800-DBA466BCDFA4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3" creationId="{AEF0FEFE-3766-4602-475D-4E82E437F113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4" creationId="{ACFF7A02-509E-285A-3CE6-F5A3BC915AED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5" creationId="{DA745397-83FC-0F9C-2A72-7DB167808F96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6" creationId="{5C25A76A-7C8A-1735-3306-022B0570E4D5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7" creationId="{A7C27493-9561-2574-52B1-E50F6E71FD42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8" creationId="{C4954000-69AA-33E2-7C29-A81F430658A0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59" creationId="{EE593678-A582-B8CC-CAE5-B81B8B4EEA78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0" creationId="{33C78117-5EE1-84A3-2A7E-C650D48EEB30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1" creationId="{CB4A35A2-2373-F301-7902-A29928E9BABD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2" creationId="{40DFBF9A-1BAC-0DA2-F36E-664263C1EC01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3" creationId="{75BD13F2-688A-8570-C696-EF4D47EC4431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4" creationId="{E023256D-BB0A-06C0-E970-A322B868C668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5" creationId="{24F56879-B1CE-9CD2-7A3E-D83383496500}"/>
          </ac:inkMkLst>
        </pc:inkChg>
        <pc:inkChg chg="add mod">
          <ac:chgData name="#FERNANDES DE CONTO EDUARDO#" userId="7c59b1b1-ec34-46e9-9cc9-b7df2faf07b5" providerId="ADAL" clId="{C9C67805-AECA-42A4-A18A-CADAC225074E}" dt="2024-01-17T08:48:12.460" v="3840"/>
          <ac:inkMkLst>
            <pc:docMk/>
            <pc:sldMk cId="3083144913" sldId="273"/>
            <ac:inkMk id="166" creationId="{FD50C3C4-5528-4124-5ADA-69DA7F7F04E8}"/>
          </ac:inkMkLst>
        </pc:inkChg>
      </pc:sldChg>
    </pc:docChg>
  </pc:docChgLst>
  <pc:docChgLst>
    <pc:chgData name="#FERNANDES DE CONTO EDUARDO#" userId="7c59b1b1-ec34-46e9-9cc9-b7df2faf07b5" providerId="ADAL" clId="{E1B18046-B23E-4284-B2F4-E00AC5A30659}"/>
    <pc:docChg chg="undo redo custSel addSld delSld modSld sldOrd modSection">
      <pc:chgData name="#FERNANDES DE CONTO EDUARDO#" userId="7c59b1b1-ec34-46e9-9cc9-b7df2faf07b5" providerId="ADAL" clId="{E1B18046-B23E-4284-B2F4-E00AC5A30659}" dt="2024-01-25T14:20:03.498" v="5147" actId="6549"/>
      <pc:docMkLst>
        <pc:docMk/>
      </pc:docMkLst>
      <pc:sldChg chg="addSp delSp modSp mod setBg chgLayout">
        <pc:chgData name="#FERNANDES DE CONTO EDUARDO#" userId="7c59b1b1-ec34-46e9-9cc9-b7df2faf07b5" providerId="ADAL" clId="{E1B18046-B23E-4284-B2F4-E00AC5A30659}" dt="2024-01-25T14:01:24.214" v="3605" actId="962"/>
        <pc:sldMkLst>
          <pc:docMk/>
          <pc:sldMk cId="1764074356" sldId="256"/>
        </pc:sldMkLst>
        <pc:spChg chg="mod ord">
          <ac:chgData name="#FERNANDES DE CONTO EDUARDO#" userId="7c59b1b1-ec34-46e9-9cc9-b7df2faf07b5" providerId="ADAL" clId="{E1B18046-B23E-4284-B2F4-E00AC5A30659}" dt="2024-01-25T14:01:21.557" v="3603" actId="26606"/>
          <ac:spMkLst>
            <pc:docMk/>
            <pc:sldMk cId="1764074356" sldId="256"/>
            <ac:spMk id="2" creationId="{CE7094EB-2850-38D7-8851-2AC5D55675FF}"/>
          </ac:spMkLst>
        </pc:spChg>
        <pc:spChg chg="add mod ord">
          <ac:chgData name="#FERNANDES DE CONTO EDUARDO#" userId="7c59b1b1-ec34-46e9-9cc9-b7df2faf07b5" providerId="ADAL" clId="{E1B18046-B23E-4284-B2F4-E00AC5A30659}" dt="2024-01-25T14:01:21.557" v="3603" actId="26606"/>
          <ac:spMkLst>
            <pc:docMk/>
            <pc:sldMk cId="1764074356" sldId="256"/>
            <ac:spMk id="3" creationId="{47B8536A-35BE-37E0-4209-1FFD97357520}"/>
          </ac:spMkLst>
        </pc:spChg>
        <pc:spChg chg="add del">
          <ac:chgData name="#FERNANDES DE CONTO EDUARDO#" userId="7c59b1b1-ec34-46e9-9cc9-b7df2faf07b5" providerId="ADAL" clId="{E1B18046-B23E-4284-B2F4-E00AC5A30659}" dt="2024-01-25T14:01:19.752" v="3600" actId="26606"/>
          <ac:spMkLst>
            <pc:docMk/>
            <pc:sldMk cId="1764074356" sldId="256"/>
            <ac:spMk id="3085" creationId="{91F55C5D-1648-4BE3-932D-8CADBF3F6736}"/>
          </ac:spMkLst>
        </pc:spChg>
        <pc:spChg chg="add del">
          <ac:chgData name="#FERNANDES DE CONTO EDUARDO#" userId="7c59b1b1-ec34-46e9-9cc9-b7df2faf07b5" providerId="ADAL" clId="{E1B18046-B23E-4284-B2F4-E00AC5A30659}" dt="2024-01-25T14:01:19.752" v="3600" actId="26606"/>
          <ac:spMkLst>
            <pc:docMk/>
            <pc:sldMk cId="1764074356" sldId="256"/>
            <ac:spMk id="3087" creationId="{A38E1331-B5A6-44BE-BF4E-EE6C2FD2A242}"/>
          </ac:spMkLst>
        </pc:spChg>
        <pc:spChg chg="add del">
          <ac:chgData name="#FERNANDES DE CONTO EDUARDO#" userId="7c59b1b1-ec34-46e9-9cc9-b7df2faf07b5" providerId="ADAL" clId="{E1B18046-B23E-4284-B2F4-E00AC5A30659}" dt="2024-01-25T14:01:21.557" v="3602" actId="26606"/>
          <ac:spMkLst>
            <pc:docMk/>
            <pc:sldMk cId="1764074356" sldId="256"/>
            <ac:spMk id="3089" creationId="{99413ED5-9ED4-4772-BCE4-2BCAE6B12E35}"/>
          </ac:spMkLst>
        </pc:spChg>
        <pc:spChg chg="add del">
          <ac:chgData name="#FERNANDES DE CONTO EDUARDO#" userId="7c59b1b1-ec34-46e9-9cc9-b7df2faf07b5" providerId="ADAL" clId="{E1B18046-B23E-4284-B2F4-E00AC5A30659}" dt="2024-01-25T14:01:21.557" v="3602" actId="26606"/>
          <ac:spMkLst>
            <pc:docMk/>
            <pc:sldMk cId="1764074356" sldId="256"/>
            <ac:spMk id="3090" creationId="{0855A890-B60B-4670-9DC2-69DC05015AB3}"/>
          </ac:spMkLst>
        </pc:spChg>
        <pc:spChg chg="add del">
          <ac:chgData name="#FERNANDES DE CONTO EDUARDO#" userId="7c59b1b1-ec34-46e9-9cc9-b7df2faf07b5" providerId="ADAL" clId="{E1B18046-B23E-4284-B2F4-E00AC5A30659}" dt="2024-01-25T14:01:21.557" v="3602" actId="26606"/>
          <ac:spMkLst>
            <pc:docMk/>
            <pc:sldMk cId="1764074356" sldId="256"/>
            <ac:spMk id="3091" creationId="{04357C93-F0CB-4A1C-8F77-4E9063789819}"/>
          </ac:spMkLst>
        </pc:spChg>
        <pc:spChg chg="add del">
          <ac:chgData name="#FERNANDES DE CONTO EDUARDO#" userId="7c59b1b1-ec34-46e9-9cc9-b7df2faf07b5" providerId="ADAL" clId="{E1B18046-B23E-4284-B2F4-E00AC5A30659}" dt="2024-01-25T14:01:21.557" v="3602" actId="26606"/>
          <ac:spMkLst>
            <pc:docMk/>
            <pc:sldMk cId="1764074356" sldId="256"/>
            <ac:spMk id="3092" creationId="{90F533E9-6690-41A8-A372-4C6C622D028D}"/>
          </ac:spMkLst>
        </pc:spChg>
        <pc:spChg chg="add">
          <ac:chgData name="#FERNANDES DE CONTO EDUARDO#" userId="7c59b1b1-ec34-46e9-9cc9-b7df2faf07b5" providerId="ADAL" clId="{E1B18046-B23E-4284-B2F4-E00AC5A30659}" dt="2024-01-25T14:01:21.557" v="3603" actId="26606"/>
          <ac:spMkLst>
            <pc:docMk/>
            <pc:sldMk cId="1764074356" sldId="256"/>
            <ac:spMk id="3093" creationId="{025B8C08-2FE2-4EE7-8826-385416193DFB}"/>
          </ac:spMkLst>
        </pc:spChg>
        <pc:spChg chg="add">
          <ac:chgData name="#FERNANDES DE CONTO EDUARDO#" userId="7c59b1b1-ec34-46e9-9cc9-b7df2faf07b5" providerId="ADAL" clId="{E1B18046-B23E-4284-B2F4-E00AC5A30659}" dt="2024-01-25T14:01:21.557" v="3603" actId="26606"/>
          <ac:spMkLst>
            <pc:docMk/>
            <pc:sldMk cId="1764074356" sldId="256"/>
            <ac:spMk id="3094" creationId="{E32EEBD4-2EE2-4943-A13A-027C802121C7}"/>
          </ac:spMkLst>
        </pc:spChg>
        <pc:spChg chg="add">
          <ac:chgData name="#FERNANDES DE CONTO EDUARDO#" userId="7c59b1b1-ec34-46e9-9cc9-b7df2faf07b5" providerId="ADAL" clId="{E1B18046-B23E-4284-B2F4-E00AC5A30659}" dt="2024-01-25T14:01:21.557" v="3603" actId="26606"/>
          <ac:spMkLst>
            <pc:docMk/>
            <pc:sldMk cId="1764074356" sldId="256"/>
            <ac:spMk id="3095" creationId="{8F22F920-02D7-497A-892A-5A1799A6EE2C}"/>
          </ac:spMkLst>
        </pc:spChg>
        <pc:spChg chg="add">
          <ac:chgData name="#FERNANDES DE CONTO EDUARDO#" userId="7c59b1b1-ec34-46e9-9cc9-b7df2faf07b5" providerId="ADAL" clId="{E1B18046-B23E-4284-B2F4-E00AC5A30659}" dt="2024-01-25T14:01:21.557" v="3603" actId="26606"/>
          <ac:spMkLst>
            <pc:docMk/>
            <pc:sldMk cId="1764074356" sldId="256"/>
            <ac:spMk id="3096" creationId="{21BA6915-E6D0-4619-9A50-B788D0048400}"/>
          </ac:spMkLst>
        </pc:spChg>
        <pc:spChg chg="add">
          <ac:chgData name="#FERNANDES DE CONTO EDUARDO#" userId="7c59b1b1-ec34-46e9-9cc9-b7df2faf07b5" providerId="ADAL" clId="{E1B18046-B23E-4284-B2F4-E00AC5A30659}" dt="2024-01-25T14:01:21.557" v="3603" actId="26606"/>
          <ac:spMkLst>
            <pc:docMk/>
            <pc:sldMk cId="1764074356" sldId="256"/>
            <ac:spMk id="3097" creationId="{4DDF45CC-3E53-4361-852F-16750ABA72F4}"/>
          </ac:spMkLst>
        </pc:spChg>
        <pc:picChg chg="add del mod">
          <ac:chgData name="#FERNANDES DE CONTO EDUARDO#" userId="7c59b1b1-ec34-46e9-9cc9-b7df2faf07b5" providerId="ADAL" clId="{E1B18046-B23E-4284-B2F4-E00AC5A30659}" dt="2024-01-24T12:51:27.017" v="84" actId="478"/>
          <ac:picMkLst>
            <pc:docMk/>
            <pc:sldMk cId="1764074356" sldId="256"/>
            <ac:picMk id="5" creationId="{C84AAC5F-B4C0-7A3A-DA9D-6B5219FC0D61}"/>
          </ac:picMkLst>
        </pc:picChg>
        <pc:picChg chg="add mod ord">
          <ac:chgData name="#FERNANDES DE CONTO EDUARDO#" userId="7c59b1b1-ec34-46e9-9cc9-b7df2faf07b5" providerId="ADAL" clId="{E1B18046-B23E-4284-B2F4-E00AC5A30659}" dt="2024-01-25T14:01:24.214" v="3604" actId="27614"/>
          <ac:picMkLst>
            <pc:docMk/>
            <pc:sldMk cId="1764074356" sldId="256"/>
            <ac:picMk id="5" creationId="{EB23C620-76A6-C219-1874-EAA42BBD6572}"/>
          </ac:picMkLst>
        </pc:picChg>
        <pc:picChg chg="add del mod">
          <ac:chgData name="#FERNANDES DE CONTO EDUARDO#" userId="7c59b1b1-ec34-46e9-9cc9-b7df2faf07b5" providerId="ADAL" clId="{E1B18046-B23E-4284-B2F4-E00AC5A30659}" dt="2024-01-25T13:59:45.341" v="3580" actId="478"/>
          <ac:picMkLst>
            <pc:docMk/>
            <pc:sldMk cId="1764074356" sldId="256"/>
            <ac:picMk id="3074" creationId="{98F80966-87A9-DB93-607F-2F9D16239E65}"/>
          </ac:picMkLst>
        </pc:picChg>
        <pc:picChg chg="add mod">
          <ac:chgData name="#FERNANDES DE CONTO EDUARDO#" userId="7c59b1b1-ec34-46e9-9cc9-b7df2faf07b5" providerId="ADAL" clId="{E1B18046-B23E-4284-B2F4-E00AC5A30659}" dt="2024-01-25T14:01:21.557" v="3603" actId="26606"/>
          <ac:picMkLst>
            <pc:docMk/>
            <pc:sldMk cId="1764074356" sldId="256"/>
            <ac:picMk id="3076" creationId="{CA990EE3-C3EF-9540-C75B-9DD98AF7C228}"/>
          </ac:picMkLst>
        </pc:picChg>
        <pc:picChg chg="add mod">
          <ac:chgData name="#FERNANDES DE CONTO EDUARDO#" userId="7c59b1b1-ec34-46e9-9cc9-b7df2faf07b5" providerId="ADAL" clId="{E1B18046-B23E-4284-B2F4-E00AC5A30659}" dt="2024-01-25T14:01:21.557" v="3603" actId="26606"/>
          <ac:picMkLst>
            <pc:docMk/>
            <pc:sldMk cId="1764074356" sldId="256"/>
            <ac:picMk id="3078" creationId="{3CEBD9D1-80A5-352A-8477-3D31C7D7C97E}"/>
          </ac:picMkLst>
        </pc:picChg>
        <pc:picChg chg="add mod ord">
          <ac:chgData name="#FERNANDES DE CONTO EDUARDO#" userId="7c59b1b1-ec34-46e9-9cc9-b7df2faf07b5" providerId="ADAL" clId="{E1B18046-B23E-4284-B2F4-E00AC5A30659}" dt="2024-01-25T14:01:24.214" v="3605" actId="962"/>
          <ac:picMkLst>
            <pc:docMk/>
            <pc:sldMk cId="1764074356" sldId="256"/>
            <ac:picMk id="3080" creationId="{4AB9CF76-9D2B-69A9-7BD9-39A37EF160C3}"/>
          </ac:picMkLst>
        </pc:picChg>
      </pc:sldChg>
      <pc:sldChg chg="modSp mod ord modShow modNotesTx">
        <pc:chgData name="#FERNANDES DE CONTO EDUARDO#" userId="7c59b1b1-ec34-46e9-9cc9-b7df2faf07b5" providerId="ADAL" clId="{E1B18046-B23E-4284-B2F4-E00AC5A30659}" dt="2024-01-25T14:13:16.978" v="4533" actId="729"/>
        <pc:sldMkLst>
          <pc:docMk/>
          <pc:sldMk cId="1477573859" sldId="257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477573859" sldId="257"/>
            <ac:spMk id="2" creationId="{111C0949-C26C-9197-6C16-6EAFBB5C37C7}"/>
          </ac:spMkLst>
        </pc:spChg>
        <pc:spChg chg="mod">
          <ac:chgData name="#FERNANDES DE CONTO EDUARDO#" userId="7c59b1b1-ec34-46e9-9cc9-b7df2faf07b5" providerId="ADAL" clId="{E1B18046-B23E-4284-B2F4-E00AC5A30659}" dt="2024-01-25T13:56:51.507" v="3566" actId="20577"/>
          <ac:spMkLst>
            <pc:docMk/>
            <pc:sldMk cId="1477573859" sldId="257"/>
            <ac:spMk id="3" creationId="{600FB3F4-93F6-3176-5BD7-26594166DC27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477573859" sldId="257"/>
            <ac:spMk id="4" creationId="{29D7B377-9A78-246C-95B3-9CAE551A6EC3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477573859" sldId="257"/>
            <ac:spMk id="5" creationId="{7A1382F5-316F-7DAD-3C23-CB951FE46260}"/>
          </ac:spMkLst>
        </pc:spChg>
      </pc:sldChg>
      <pc:sldChg chg="modSp mod ord">
        <pc:chgData name="#FERNANDES DE CONTO EDUARDO#" userId="7c59b1b1-ec34-46e9-9cc9-b7df2faf07b5" providerId="ADAL" clId="{E1B18046-B23E-4284-B2F4-E00AC5A30659}" dt="2024-01-25T14:13:22.329" v="4540" actId="20577"/>
        <pc:sldMkLst>
          <pc:docMk/>
          <pc:sldMk cId="3471367466" sldId="258"/>
        </pc:sldMkLst>
        <pc:spChg chg="mod">
          <ac:chgData name="#FERNANDES DE CONTO EDUARDO#" userId="7c59b1b1-ec34-46e9-9cc9-b7df2faf07b5" providerId="ADAL" clId="{E1B18046-B23E-4284-B2F4-E00AC5A30659}" dt="2024-01-25T14:13:22.329" v="4540" actId="20577"/>
          <ac:spMkLst>
            <pc:docMk/>
            <pc:sldMk cId="3471367466" sldId="258"/>
            <ac:spMk id="2" creationId="{8D4B80E6-DC70-C1DC-A6B4-EF94B0B0D3E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471367466" sldId="258"/>
            <ac:spMk id="3" creationId="{CB845D5E-C8F4-25DE-073C-DC528FDC9A7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471367466" sldId="258"/>
            <ac:spMk id="5" creationId="{7F57D212-4FF4-5124-2608-846B1115115A}"/>
          </ac:spMkLst>
        </pc:spChg>
        <pc:graphicFrameChg chg="modGraphic">
          <ac:chgData name="#FERNANDES DE CONTO EDUARDO#" userId="7c59b1b1-ec34-46e9-9cc9-b7df2faf07b5" providerId="ADAL" clId="{E1B18046-B23E-4284-B2F4-E00AC5A30659}" dt="2024-01-25T08:45:18.692" v="2426" actId="6549"/>
          <ac:graphicFrameMkLst>
            <pc:docMk/>
            <pc:sldMk cId="3471367466" sldId="258"/>
            <ac:graphicFrameMk id="4" creationId="{5073F7AD-23B5-4787-9AF0-B65F56A910AE}"/>
          </ac:graphicFrameMkLst>
        </pc:graphicFrameChg>
      </pc:sldChg>
      <pc:sldChg chg="addSp delSp modSp mod">
        <pc:chgData name="#FERNANDES DE CONTO EDUARDO#" userId="7c59b1b1-ec34-46e9-9cc9-b7df2faf07b5" providerId="ADAL" clId="{E1B18046-B23E-4284-B2F4-E00AC5A30659}" dt="2024-01-25T09:46:34.868" v="2883" actId="1076"/>
        <pc:sldMkLst>
          <pc:docMk/>
          <pc:sldMk cId="974814736" sldId="260"/>
        </pc:sldMkLst>
        <pc:spChg chg="mod">
          <ac:chgData name="#FERNANDES DE CONTO EDUARDO#" userId="7c59b1b1-ec34-46e9-9cc9-b7df2faf07b5" providerId="ADAL" clId="{E1B18046-B23E-4284-B2F4-E00AC5A30659}" dt="2024-01-25T09:43:45.540" v="2786" actId="1035"/>
          <ac:spMkLst>
            <pc:docMk/>
            <pc:sldMk cId="974814736" sldId="260"/>
            <ac:spMk id="3" creationId="{68DB3D8E-7610-6FE7-79B7-E86878C91242}"/>
          </ac:spMkLst>
        </pc:spChg>
        <pc:spChg chg="mod">
          <ac:chgData name="#FERNANDES DE CONTO EDUARDO#" userId="7c59b1b1-ec34-46e9-9cc9-b7df2faf07b5" providerId="ADAL" clId="{E1B18046-B23E-4284-B2F4-E00AC5A30659}" dt="2024-01-25T09:43:45.540" v="2786" actId="1035"/>
          <ac:spMkLst>
            <pc:docMk/>
            <pc:sldMk cId="974814736" sldId="260"/>
            <ac:spMk id="5" creationId="{F56E7C4C-2224-A8C8-80C6-AFB92BD306CA}"/>
          </ac:spMkLst>
        </pc:spChg>
        <pc:spChg chg="mod">
          <ac:chgData name="#FERNANDES DE CONTO EDUARDO#" userId="7c59b1b1-ec34-46e9-9cc9-b7df2faf07b5" providerId="ADAL" clId="{E1B18046-B23E-4284-B2F4-E00AC5A30659}" dt="2024-01-25T09:43:45.540" v="2786" actId="1035"/>
          <ac:spMkLst>
            <pc:docMk/>
            <pc:sldMk cId="974814736" sldId="260"/>
            <ac:spMk id="6" creationId="{879970D8-D2F4-7942-720A-CE2A3487287A}"/>
          </ac:spMkLst>
        </pc:spChg>
        <pc:spChg chg="mod">
          <ac:chgData name="#FERNANDES DE CONTO EDUARDO#" userId="7c59b1b1-ec34-46e9-9cc9-b7df2faf07b5" providerId="ADAL" clId="{E1B18046-B23E-4284-B2F4-E00AC5A30659}" dt="2024-01-25T09:43:45.540" v="2786" actId="1035"/>
          <ac:spMkLst>
            <pc:docMk/>
            <pc:sldMk cId="974814736" sldId="260"/>
            <ac:spMk id="9" creationId="{30CDA296-0FA4-ECB2-E4ED-2F7933D90794}"/>
          </ac:spMkLst>
        </pc:spChg>
        <pc:spChg chg="mod">
          <ac:chgData name="#FERNANDES DE CONTO EDUARDO#" userId="7c59b1b1-ec34-46e9-9cc9-b7df2faf07b5" providerId="ADAL" clId="{E1B18046-B23E-4284-B2F4-E00AC5A30659}" dt="2024-01-25T09:43:45.540" v="2786" actId="1035"/>
          <ac:spMkLst>
            <pc:docMk/>
            <pc:sldMk cId="974814736" sldId="260"/>
            <ac:spMk id="14" creationId="{EAE98722-6F16-3D4E-C515-9EC3EA902724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974814736" sldId="260"/>
            <ac:spMk id="29" creationId="{F952B917-CACE-5731-5630-6CFB791EED31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974814736" sldId="260"/>
            <ac:spMk id="35" creationId="{6BF4951C-A7B4-97B1-158F-B630C1082628}"/>
          </ac:spMkLst>
        </pc:spChg>
        <pc:spChg chg="add mod">
          <ac:chgData name="#FERNANDES DE CONTO EDUARDO#" userId="7c59b1b1-ec34-46e9-9cc9-b7df2faf07b5" providerId="ADAL" clId="{E1B18046-B23E-4284-B2F4-E00AC5A30659}" dt="2024-01-25T09:46:34.868" v="2883" actId="1076"/>
          <ac:spMkLst>
            <pc:docMk/>
            <pc:sldMk cId="974814736" sldId="260"/>
            <ac:spMk id="109" creationId="{98F4A717-C8CF-265A-1637-0B492514474D}"/>
          </ac:spMkLst>
        </pc:spChg>
        <pc:grpChg chg="del mod">
          <ac:chgData name="#FERNANDES DE CONTO EDUARDO#" userId="7c59b1b1-ec34-46e9-9cc9-b7df2faf07b5" providerId="ADAL" clId="{E1B18046-B23E-4284-B2F4-E00AC5A30659}" dt="2024-01-25T09:44:31.591" v="2839"/>
          <ac:grpSpMkLst>
            <pc:docMk/>
            <pc:sldMk cId="974814736" sldId="260"/>
            <ac:grpSpMk id="26" creationId="{17D2CAFF-080D-5A98-71FD-EBFCA7F24CBD}"/>
          </ac:grpSpMkLst>
        </pc:grpChg>
        <pc:grpChg chg="del">
          <ac:chgData name="#FERNANDES DE CONTO EDUARDO#" userId="7c59b1b1-ec34-46e9-9cc9-b7df2faf07b5" providerId="ADAL" clId="{E1B18046-B23E-4284-B2F4-E00AC5A30659}" dt="2024-01-24T13:08:38.029" v="927" actId="478"/>
          <ac:grpSpMkLst>
            <pc:docMk/>
            <pc:sldMk cId="974814736" sldId="260"/>
            <ac:grpSpMk id="28" creationId="{19215B6C-A033-5190-C301-5C05F3FD8175}"/>
          </ac:grpSpMkLst>
        </pc:grpChg>
        <pc:grpChg chg="del mod">
          <ac:chgData name="#FERNANDES DE CONTO EDUARDO#" userId="7c59b1b1-ec34-46e9-9cc9-b7df2faf07b5" providerId="ADAL" clId="{E1B18046-B23E-4284-B2F4-E00AC5A30659}" dt="2024-01-25T09:43:58.582" v="2802"/>
          <ac:grpSpMkLst>
            <pc:docMk/>
            <pc:sldMk cId="974814736" sldId="260"/>
            <ac:grpSpMk id="30" creationId="{AA59B564-149E-C2A3-3992-1BEF15AF8F73}"/>
          </ac:grpSpMkLst>
        </pc:grpChg>
        <pc:grpChg chg="del mod">
          <ac:chgData name="#FERNANDES DE CONTO EDUARDO#" userId="7c59b1b1-ec34-46e9-9cc9-b7df2faf07b5" providerId="ADAL" clId="{E1B18046-B23E-4284-B2F4-E00AC5A30659}" dt="2024-01-25T09:43:58.582" v="2802"/>
          <ac:grpSpMkLst>
            <pc:docMk/>
            <pc:sldMk cId="974814736" sldId="260"/>
            <ac:grpSpMk id="34" creationId="{03A79E75-B8E2-5600-CE1F-0EFF45192988}"/>
          </ac:grpSpMkLst>
        </pc:grpChg>
        <pc:grpChg chg="del mod">
          <ac:chgData name="#FERNANDES DE CONTO EDUARDO#" userId="7c59b1b1-ec34-46e9-9cc9-b7df2faf07b5" providerId="ADAL" clId="{E1B18046-B23E-4284-B2F4-E00AC5A30659}" dt="2024-01-25T09:44:03.591" v="2804"/>
          <ac:grpSpMkLst>
            <pc:docMk/>
            <pc:sldMk cId="974814736" sldId="260"/>
            <ac:grpSpMk id="39" creationId="{0C8E7D30-726D-7AD0-02BA-A2F6C07AF67F}"/>
          </ac:grpSpMkLst>
        </pc:grpChg>
        <pc:grpChg chg="del">
          <ac:chgData name="#FERNANDES DE CONTO EDUARDO#" userId="7c59b1b1-ec34-46e9-9cc9-b7df2faf07b5" providerId="ADAL" clId="{E1B18046-B23E-4284-B2F4-E00AC5A30659}" dt="2024-01-24T13:08:32.985" v="926" actId="478"/>
          <ac:grpSpMkLst>
            <pc:docMk/>
            <pc:sldMk cId="974814736" sldId="260"/>
            <ac:grpSpMk id="39" creationId="{CB5D0016-1345-AF05-1A3F-C055B7E6137C}"/>
          </ac:grpSpMkLst>
        </pc:grpChg>
        <pc:grpChg chg="del mod">
          <ac:chgData name="#FERNANDES DE CONTO EDUARDO#" userId="7c59b1b1-ec34-46e9-9cc9-b7df2faf07b5" providerId="ADAL" clId="{E1B18046-B23E-4284-B2F4-E00AC5A30659}" dt="2024-01-25T09:44:09.811" v="2815"/>
          <ac:grpSpMkLst>
            <pc:docMk/>
            <pc:sldMk cId="974814736" sldId="260"/>
            <ac:grpSpMk id="42" creationId="{0A5627E5-D64E-E690-0727-856CF1C35E9A}"/>
          </ac:grpSpMkLst>
        </pc:grpChg>
        <pc:grpChg chg="del mod">
          <ac:chgData name="#FERNANDES DE CONTO EDUARDO#" userId="7c59b1b1-ec34-46e9-9cc9-b7df2faf07b5" providerId="ADAL" clId="{E1B18046-B23E-4284-B2F4-E00AC5A30659}" dt="2024-01-25T09:44:16.851" v="2825"/>
          <ac:grpSpMkLst>
            <pc:docMk/>
            <pc:sldMk cId="974814736" sldId="260"/>
            <ac:grpSpMk id="55" creationId="{386290CB-7E9F-5260-0F18-C76B6307B4D5}"/>
          </ac:grpSpMkLst>
        </pc:grpChg>
        <pc:grpChg chg="del mod">
          <ac:chgData name="#FERNANDES DE CONTO EDUARDO#" userId="7c59b1b1-ec34-46e9-9cc9-b7df2faf07b5" providerId="ADAL" clId="{E1B18046-B23E-4284-B2F4-E00AC5A30659}" dt="2024-01-25T09:44:59.285" v="2855"/>
          <ac:grpSpMkLst>
            <pc:docMk/>
            <pc:sldMk cId="974814736" sldId="260"/>
            <ac:grpSpMk id="65" creationId="{F896D459-60A0-7CDB-1ECF-D54B80B45DEB}"/>
          </ac:grpSpMkLst>
        </pc:grpChg>
        <pc:grpChg chg="del mod">
          <ac:chgData name="#FERNANDES DE CONTO EDUARDO#" userId="7c59b1b1-ec34-46e9-9cc9-b7df2faf07b5" providerId="ADAL" clId="{E1B18046-B23E-4284-B2F4-E00AC5A30659}" dt="2024-01-25T09:44:30.124" v="2837"/>
          <ac:grpSpMkLst>
            <pc:docMk/>
            <pc:sldMk cId="974814736" sldId="260"/>
            <ac:grpSpMk id="71" creationId="{49C80F41-C100-126A-C13D-EF4DE1B19255}"/>
          </ac:grpSpMkLst>
        </pc:grpChg>
        <pc:grpChg chg="del mod">
          <ac:chgData name="#FERNANDES DE CONTO EDUARDO#" userId="7c59b1b1-ec34-46e9-9cc9-b7df2faf07b5" providerId="ADAL" clId="{E1B18046-B23E-4284-B2F4-E00AC5A30659}" dt="2024-01-25T09:44:59.285" v="2855"/>
          <ac:grpSpMkLst>
            <pc:docMk/>
            <pc:sldMk cId="974814736" sldId="260"/>
            <ac:grpSpMk id="77" creationId="{4384B788-3866-073E-F41A-E851D15EA67C}"/>
          </ac:grpSpMkLst>
        </pc:grpChg>
        <pc:grpChg chg="del mod">
          <ac:chgData name="#FERNANDES DE CONTO EDUARDO#" userId="7c59b1b1-ec34-46e9-9cc9-b7df2faf07b5" providerId="ADAL" clId="{E1B18046-B23E-4284-B2F4-E00AC5A30659}" dt="2024-01-25T09:44:49.913" v="2842"/>
          <ac:grpSpMkLst>
            <pc:docMk/>
            <pc:sldMk cId="974814736" sldId="260"/>
            <ac:grpSpMk id="79" creationId="{900A5037-C2A6-0336-E75F-DEC1C0C0E827}"/>
          </ac:grpSpMkLst>
        </pc:grpChg>
        <pc:grpChg chg="del mod">
          <ac:chgData name="#FERNANDES DE CONTO EDUARDO#" userId="7c59b1b1-ec34-46e9-9cc9-b7df2faf07b5" providerId="ADAL" clId="{E1B18046-B23E-4284-B2F4-E00AC5A30659}" dt="2024-01-25T09:44:59.285" v="2855"/>
          <ac:grpSpMkLst>
            <pc:docMk/>
            <pc:sldMk cId="974814736" sldId="260"/>
            <ac:grpSpMk id="82" creationId="{53D811D9-70DC-4754-8619-F6BE36D9DF79}"/>
          </ac:grpSpMkLst>
        </pc:grpChg>
        <pc:grpChg chg="del mod">
          <ac:chgData name="#FERNANDES DE CONTO EDUARDO#" userId="7c59b1b1-ec34-46e9-9cc9-b7df2faf07b5" providerId="ADAL" clId="{E1B18046-B23E-4284-B2F4-E00AC5A30659}" dt="2024-01-25T09:44:59.285" v="2855"/>
          <ac:grpSpMkLst>
            <pc:docMk/>
            <pc:sldMk cId="974814736" sldId="260"/>
            <ac:grpSpMk id="89" creationId="{DC3F9895-5F2A-07D9-DED7-B71D63EB67D4}"/>
          </ac:grpSpMkLst>
        </pc:grpChg>
        <pc:grpChg chg="del mod">
          <ac:chgData name="#FERNANDES DE CONTO EDUARDO#" userId="7c59b1b1-ec34-46e9-9cc9-b7df2faf07b5" providerId="ADAL" clId="{E1B18046-B23E-4284-B2F4-E00AC5A30659}" dt="2024-01-25T09:44:59.285" v="2855"/>
          <ac:grpSpMkLst>
            <pc:docMk/>
            <pc:sldMk cId="974814736" sldId="260"/>
            <ac:grpSpMk id="95" creationId="{441BBB51-24BB-10FD-D125-5BAFFE2799B3}"/>
          </ac:grpSpMkLst>
        </pc:grpChg>
        <pc:grpChg chg="del mod">
          <ac:chgData name="#FERNANDES DE CONTO EDUARDO#" userId="7c59b1b1-ec34-46e9-9cc9-b7df2faf07b5" providerId="ADAL" clId="{E1B18046-B23E-4284-B2F4-E00AC5A30659}" dt="2024-01-25T09:45:04.272" v="2860"/>
          <ac:grpSpMkLst>
            <pc:docMk/>
            <pc:sldMk cId="974814736" sldId="260"/>
            <ac:grpSpMk id="96" creationId="{16B2CB9A-AE72-89E8-E85F-6DDEA1E52DBF}"/>
          </ac:grpSpMkLst>
        </pc:grpChg>
        <pc:grpChg chg="del mod">
          <ac:chgData name="#FERNANDES DE CONTO EDUARDO#" userId="7c59b1b1-ec34-46e9-9cc9-b7df2faf07b5" providerId="ADAL" clId="{E1B18046-B23E-4284-B2F4-E00AC5A30659}" dt="2024-01-25T09:45:25.036" v="2868" actId="478"/>
          <ac:grpSpMkLst>
            <pc:docMk/>
            <pc:sldMk cId="974814736" sldId="260"/>
            <ac:grpSpMk id="99" creationId="{248847F6-8CE3-9B60-D911-828E0CBF727C}"/>
          </ac:grpSpMkLst>
        </pc:grpChg>
        <pc:grpChg chg="del mod">
          <ac:chgData name="#FERNANDES DE CONTO EDUARDO#" userId="7c59b1b1-ec34-46e9-9cc9-b7df2faf07b5" providerId="ADAL" clId="{E1B18046-B23E-4284-B2F4-E00AC5A30659}" dt="2024-01-25T09:45:07.133" v="2864"/>
          <ac:grpSpMkLst>
            <pc:docMk/>
            <pc:sldMk cId="974814736" sldId="260"/>
            <ac:grpSpMk id="101" creationId="{8B29EE20-8BFB-581A-DD6D-48D798896012}"/>
          </ac:grpSpMkLst>
        </pc:grpChg>
        <pc:grpChg chg="del mod">
          <ac:chgData name="#FERNANDES DE CONTO EDUARDO#" userId="7c59b1b1-ec34-46e9-9cc9-b7df2faf07b5" providerId="ADAL" clId="{E1B18046-B23E-4284-B2F4-E00AC5A30659}" dt="2024-01-25T09:45:08.278" v="2866"/>
          <ac:grpSpMkLst>
            <pc:docMk/>
            <pc:sldMk cId="974814736" sldId="260"/>
            <ac:grpSpMk id="105" creationId="{1F30DF9E-9C45-9BC8-6C16-898E0D795933}"/>
          </ac:grpSpMkLst>
        </pc:grpChg>
        <pc:grpChg chg="del mod">
          <ac:chgData name="#FERNANDES DE CONTO EDUARDO#" userId="7c59b1b1-ec34-46e9-9cc9-b7df2faf07b5" providerId="ADAL" clId="{E1B18046-B23E-4284-B2F4-E00AC5A30659}" dt="2024-01-25T09:45:25.036" v="2868" actId="478"/>
          <ac:grpSpMkLst>
            <pc:docMk/>
            <pc:sldMk cId="974814736" sldId="260"/>
            <ac:grpSpMk id="107" creationId="{08367FAC-F237-D977-AB14-A22DC4109EE6}"/>
          </ac:grpSpMkLst>
        </pc:grp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19" creationId="{6BACCE96-48B9-51D5-DA51-E8D4568AD0B3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20" creationId="{66C2976F-0BCB-8981-9C87-AFD4F15F7132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21" creationId="{2846C278-FE27-3235-276D-DD93831A46A5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23" creationId="{395D46FA-1E74-D767-CFA4-724404D203EC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25" creationId="{E1A68B54-D29D-8DDA-98FC-33BA347EB57E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27" creationId="{662F3825-D8F9-2073-4745-BE576B4FC874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28" creationId="{268DCDFE-5EF9-EEED-BBC8-0C1BEE20A7E4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31" creationId="{49F54C55-FB23-973F-1599-6D5881F5DAD5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33" creationId="{933E9D34-034A-59CB-F943-3208231A2832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36" creationId="{749A78E9-18FE-C94A-AFD0-BA4D27FC4C5B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37" creationId="{4F189D56-EEDB-9A59-CF51-4793B87EB75D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38" creationId="{44D4AD81-C334-16B9-3865-4B57A2B83C78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41" creationId="{77518CD5-6DE2-DD7B-1737-2BF3B31D1DB4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43" creationId="{7B594B1F-CD3C-7F05-DDD6-E3145E39C3A7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44" creationId="{E861ED2E-6082-B451-4A95-4C877EAC364B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45" creationId="{3D1D5A7E-864A-C73C-197A-6F57FE076EEF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46" creationId="{9712BFF6-40B6-921E-9D5A-2D183801ACB5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47" creationId="{18F2F4BA-D9B5-7F10-5F38-28E19873600F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48" creationId="{B51F24DD-89E1-9995-62C3-D3026A17EBAD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50" creationId="{ACD1C538-1665-DAC6-048F-777146E1E5ED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52" creationId="{04610648-5265-6882-8829-494D4D775AB6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53" creationId="{D0F98D8E-42EC-8231-4B87-C7407A83CA6B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54" creationId="{63E2AF1B-72A1-A9C7-BBE9-0D87C367255A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56" creationId="{606007E0-06C6-0FD3-77C2-E59EBFBF5412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57" creationId="{CCDD86A1-1BE6-E6E3-22F1-3F468A162173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58" creationId="{890E2B8C-A2F8-A7AC-EE88-9DA423AB9C26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59" creationId="{DE15832A-9C8C-664D-3877-06C2E0202798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60" creationId="{CDFA6D49-9600-838B-E41C-16D359B0782C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61" creationId="{B08C441B-46FE-E39F-1B84-4758D70C516C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62" creationId="{019FE489-CB7B-7FB2-F1C8-65B666EF04DA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63" creationId="{AF42B511-9F30-2476-E701-A77EF867B63A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64" creationId="{E3D3E0A3-2059-DAE9-39C0-BC6E454E7966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66" creationId="{036E3394-120B-DB6F-1987-D35DCC261B28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67" creationId="{2EB66A95-28C7-65A1-BD70-E5C9EEA43AA0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68" creationId="{21FDEACA-C290-A613-58B3-3BE0AF62FF2B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69" creationId="{470DD7D2-E435-A3B3-A709-668828EB8111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70" creationId="{54DCA2DD-ED33-1947-7445-F83EE3121CA4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72" creationId="{A5D48D4B-BB35-2423-52B2-47462A3BC4D8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73" creationId="{64D25EAE-CECB-8986-7511-03E6B52750F0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74" creationId="{2D5ED4EB-3E1E-B386-5ACD-6C9BEB551131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75" creationId="{26E62695-DEAE-230C-20A7-9A2DCCBC803D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76" creationId="{8F9F2C16-9D5C-B395-4DE3-50AA01CF1EB9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78" creationId="{E614583E-4250-CCBF-CA9F-6BF66FF94CCB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80" creationId="{A64D4B0B-4C26-6C1B-0981-273662B110E0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81" creationId="{AE934586-3FBA-3D96-16FF-0BC92C92ABE3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83" creationId="{685BCB1C-2064-FE71-CED0-78C94E8D7B53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84" creationId="{92F7AEEA-6AA4-750A-41B5-26C47E5EC9F2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85" creationId="{6E3ECD8A-97C2-64A6-67CB-C0B9CDF072C7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86" creationId="{A18DC497-0507-24AD-DE42-8FF9C21D0D1F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87" creationId="{72C650B8-CDD8-6A15-A64A-323C0DD2ED83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88" creationId="{8657E37D-4600-9AE1-C6EC-2229CBAE7E9D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90" creationId="{21DE1454-9FA8-CA25-DF6E-E7CB42FBD187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91" creationId="{D633D80F-20B7-7CEB-8F07-F2F1383738B0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92" creationId="{804A593A-6648-5D3F-1C05-C3D2B495D307}"/>
          </ac:inkMkLst>
        </pc:inkChg>
        <pc:inkChg chg="add del mod">
          <ac:chgData name="#FERNANDES DE CONTO EDUARDO#" userId="7c59b1b1-ec34-46e9-9cc9-b7df2faf07b5" providerId="ADAL" clId="{E1B18046-B23E-4284-B2F4-E00AC5A30659}" dt="2024-01-25T09:45:26.717" v="2869" actId="478"/>
          <ac:inkMkLst>
            <pc:docMk/>
            <pc:sldMk cId="974814736" sldId="260"/>
            <ac:inkMk id="93" creationId="{E98C3DEA-DB14-216D-8B42-0499DF3820D0}"/>
          </ac:inkMkLst>
        </pc:inkChg>
        <pc:inkChg chg="add del mod">
          <ac:chgData name="#FERNANDES DE CONTO EDUARDO#" userId="7c59b1b1-ec34-46e9-9cc9-b7df2faf07b5" providerId="ADAL" clId="{E1B18046-B23E-4284-B2F4-E00AC5A30659}" dt="2024-01-25T09:45:28.665" v="2870" actId="478"/>
          <ac:inkMkLst>
            <pc:docMk/>
            <pc:sldMk cId="974814736" sldId="260"/>
            <ac:inkMk id="94" creationId="{18C897DA-56F4-A4EF-F453-11E0942CEC93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97" creationId="{C03301D0-9B82-7443-3E42-900D3E908B3B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98" creationId="{8C96A8E4-06B1-5349-E696-A08975139DF4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100" creationId="{9659C507-DDDF-781F-1735-624523921529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102" creationId="{FCA82A38-6D56-CD07-B431-B21CFBBB72E3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103" creationId="{1315468D-7D09-06DD-CA52-B86F22B0F6A5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104" creationId="{B6C082C9-D524-83CE-B26F-DBA5424CA6E4}"/>
          </ac:inkMkLst>
        </pc:inkChg>
        <pc:inkChg chg="add del mod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106" creationId="{4B8C6756-FFF2-572D-D235-EF52F8A90C5B}"/>
          </ac:inkMkLst>
        </pc:inkChg>
        <pc:inkChg chg="add del">
          <ac:chgData name="#FERNANDES DE CONTO EDUARDO#" userId="7c59b1b1-ec34-46e9-9cc9-b7df2faf07b5" providerId="ADAL" clId="{E1B18046-B23E-4284-B2F4-E00AC5A30659}" dt="2024-01-25T09:45:25.036" v="2868" actId="478"/>
          <ac:inkMkLst>
            <pc:docMk/>
            <pc:sldMk cId="974814736" sldId="260"/>
            <ac:inkMk id="108" creationId="{0ABFF78C-D2FF-6F2B-0F84-B7CC16BA6F70}"/>
          </ac:inkMkLst>
        </pc:inkChg>
        <pc:cxnChg chg="mod">
          <ac:chgData name="#FERNANDES DE CONTO EDUARDO#" userId="7c59b1b1-ec34-46e9-9cc9-b7df2faf07b5" providerId="ADAL" clId="{E1B18046-B23E-4284-B2F4-E00AC5A30659}" dt="2024-01-25T09:43:45.540" v="2786" actId="1035"/>
          <ac:cxnSpMkLst>
            <pc:docMk/>
            <pc:sldMk cId="974814736" sldId="260"/>
            <ac:cxnSpMk id="4" creationId="{7DCE0C23-04D4-B7B0-28BE-84CD8F813996}"/>
          </ac:cxnSpMkLst>
        </pc:cxnChg>
        <pc:cxnChg chg="mod">
          <ac:chgData name="#FERNANDES DE CONTO EDUARDO#" userId="7c59b1b1-ec34-46e9-9cc9-b7df2faf07b5" providerId="ADAL" clId="{E1B18046-B23E-4284-B2F4-E00AC5A30659}" dt="2024-01-25T09:43:45.540" v="2786" actId="1035"/>
          <ac:cxnSpMkLst>
            <pc:docMk/>
            <pc:sldMk cId="974814736" sldId="260"/>
            <ac:cxnSpMk id="8" creationId="{BFC5CC74-7D3D-38CF-916A-8F58351ECBF5}"/>
          </ac:cxnSpMkLst>
        </pc:cxnChg>
        <pc:cxnChg chg="mod">
          <ac:chgData name="#FERNANDES DE CONTO EDUARDO#" userId="7c59b1b1-ec34-46e9-9cc9-b7df2faf07b5" providerId="ADAL" clId="{E1B18046-B23E-4284-B2F4-E00AC5A30659}" dt="2024-01-25T09:43:45.540" v="2786" actId="1035"/>
          <ac:cxnSpMkLst>
            <pc:docMk/>
            <pc:sldMk cId="974814736" sldId="260"/>
            <ac:cxnSpMk id="11" creationId="{C0796BA3-5FB5-6A9F-EBC7-6C5CBE75ADF8}"/>
          </ac:cxnSpMkLst>
        </pc:cxnChg>
        <pc:cxnChg chg="mod">
          <ac:chgData name="#FERNANDES DE CONTO EDUARDO#" userId="7c59b1b1-ec34-46e9-9cc9-b7df2faf07b5" providerId="ADAL" clId="{E1B18046-B23E-4284-B2F4-E00AC5A30659}" dt="2024-01-25T09:43:45.540" v="2786" actId="1035"/>
          <ac:cxnSpMkLst>
            <pc:docMk/>
            <pc:sldMk cId="974814736" sldId="260"/>
            <ac:cxnSpMk id="13" creationId="{585E12C3-0068-4D10-321E-8EC964A80B4C}"/>
          </ac:cxnSpMkLst>
        </pc:cxnChg>
      </pc:sldChg>
      <pc:sldChg chg="addSp delSp modSp mod">
        <pc:chgData name="#FERNANDES DE CONTO EDUARDO#" userId="7c59b1b1-ec34-46e9-9cc9-b7df2faf07b5" providerId="ADAL" clId="{E1B18046-B23E-4284-B2F4-E00AC5A30659}" dt="2024-01-25T12:44:01.707" v="3453" actId="478"/>
        <pc:sldMkLst>
          <pc:docMk/>
          <pc:sldMk cId="3023375791" sldId="263"/>
        </pc:sldMkLst>
        <pc:spChg chg="mod">
          <ac:chgData name="#FERNANDES DE CONTO EDUARDO#" userId="7c59b1b1-ec34-46e9-9cc9-b7df2faf07b5" providerId="ADAL" clId="{E1B18046-B23E-4284-B2F4-E00AC5A30659}" dt="2024-01-25T09:47:06.901" v="2902" actId="20577"/>
          <ac:spMkLst>
            <pc:docMk/>
            <pc:sldMk cId="3023375791" sldId="263"/>
            <ac:spMk id="2" creationId="{4A3AEA7D-22F3-ADA3-3C1B-4DC21765463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23375791" sldId="263"/>
            <ac:spMk id="3" creationId="{88372C58-4370-0739-9627-B63F784A7B07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23375791" sldId="263"/>
            <ac:spMk id="4" creationId="{12474652-8DF8-83F7-D9CC-5E1B5765AD0C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23375791" sldId="263"/>
            <ac:spMk id="5" creationId="{C555CEBC-B257-71B2-7EC2-5B48B17982F7}"/>
          </ac:spMkLst>
        </pc:spChg>
        <pc:grpChg chg="del mod">
          <ac:chgData name="#FERNANDES DE CONTO EDUARDO#" userId="7c59b1b1-ec34-46e9-9cc9-b7df2faf07b5" providerId="ADAL" clId="{E1B18046-B23E-4284-B2F4-E00AC5A30659}" dt="2024-01-25T12:44:01.707" v="3453" actId="478"/>
          <ac:grpSpMkLst>
            <pc:docMk/>
            <pc:sldMk cId="3023375791" sldId="263"/>
            <ac:grpSpMk id="9" creationId="{CE4E765D-798F-1914-44C6-EC8A23BCFE5B}"/>
          </ac:grpSpMkLst>
        </pc:grpChg>
        <pc:inkChg chg="add del">
          <ac:chgData name="#FERNANDES DE CONTO EDUARDO#" userId="7c59b1b1-ec34-46e9-9cc9-b7df2faf07b5" providerId="ADAL" clId="{E1B18046-B23E-4284-B2F4-E00AC5A30659}" dt="2024-01-25T12:44:01.707" v="3453" actId="478"/>
          <ac:inkMkLst>
            <pc:docMk/>
            <pc:sldMk cId="3023375791" sldId="263"/>
            <ac:inkMk id="6" creationId="{B9A12871-2514-3F5C-0512-452E51AEA079}"/>
          </ac:inkMkLst>
        </pc:inkChg>
        <pc:inkChg chg="add mod">
          <ac:chgData name="#FERNANDES DE CONTO EDUARDO#" userId="7c59b1b1-ec34-46e9-9cc9-b7df2faf07b5" providerId="ADAL" clId="{E1B18046-B23E-4284-B2F4-E00AC5A30659}" dt="2024-01-25T09:46:54.437" v="2887"/>
          <ac:inkMkLst>
            <pc:docMk/>
            <pc:sldMk cId="3023375791" sldId="263"/>
            <ac:inkMk id="7" creationId="{5E9656CD-2CCC-835F-D52E-3C68BB42CFF4}"/>
          </ac:inkMkLst>
        </pc:inkChg>
        <pc:inkChg chg="add mod">
          <ac:chgData name="#FERNANDES DE CONTO EDUARDO#" userId="7c59b1b1-ec34-46e9-9cc9-b7df2faf07b5" providerId="ADAL" clId="{E1B18046-B23E-4284-B2F4-E00AC5A30659}" dt="2024-01-25T09:46:54.437" v="2887"/>
          <ac:inkMkLst>
            <pc:docMk/>
            <pc:sldMk cId="3023375791" sldId="263"/>
            <ac:inkMk id="8" creationId="{D28C94AF-D051-FA2E-A808-67D05DCAD74D}"/>
          </ac:inkMkLst>
        </pc:inkChg>
        <pc:inkChg chg="add">
          <ac:chgData name="#FERNANDES DE CONTO EDUARDO#" userId="7c59b1b1-ec34-46e9-9cc9-b7df2faf07b5" providerId="ADAL" clId="{E1B18046-B23E-4284-B2F4-E00AC5A30659}" dt="2024-01-25T09:46:55.443" v="2888" actId="9405"/>
          <ac:inkMkLst>
            <pc:docMk/>
            <pc:sldMk cId="3023375791" sldId="263"/>
            <ac:inkMk id="10" creationId="{E7D14A7C-7CAD-2021-1BE8-B87B25BE6B98}"/>
          </ac:inkMkLst>
        </pc:inkChg>
        <pc:inkChg chg="add del">
          <ac:chgData name="#FERNANDES DE CONTO EDUARDO#" userId="7c59b1b1-ec34-46e9-9cc9-b7df2faf07b5" providerId="ADAL" clId="{E1B18046-B23E-4284-B2F4-E00AC5A30659}" dt="2024-01-25T12:44:01.707" v="3453" actId="478"/>
          <ac:inkMkLst>
            <pc:docMk/>
            <pc:sldMk cId="3023375791" sldId="263"/>
            <ac:inkMk id="11" creationId="{643AFB02-B70C-272B-083C-4FD299A639F5}"/>
          </ac:inkMkLst>
        </pc:inkChg>
      </pc:sldChg>
      <pc:sldChg chg="addSp delSp modSp mod modNotesTx">
        <pc:chgData name="#FERNANDES DE CONTO EDUARDO#" userId="7c59b1b1-ec34-46e9-9cc9-b7df2faf07b5" providerId="ADAL" clId="{E1B18046-B23E-4284-B2F4-E00AC5A30659}" dt="2024-01-25T12:44:18.924" v="3457" actId="478"/>
        <pc:sldMkLst>
          <pc:docMk/>
          <pc:sldMk cId="226678505" sldId="264"/>
        </pc:sldMkLst>
        <pc:spChg chg="mod">
          <ac:chgData name="#FERNANDES DE CONTO EDUARDO#" userId="7c59b1b1-ec34-46e9-9cc9-b7df2faf07b5" providerId="ADAL" clId="{E1B18046-B23E-4284-B2F4-E00AC5A30659}" dt="2024-01-25T09:47:17.111" v="2924" actId="20577"/>
          <ac:spMkLst>
            <pc:docMk/>
            <pc:sldMk cId="226678505" sldId="264"/>
            <ac:spMk id="2" creationId="{B8A14F7A-56A5-17FE-F496-86F55F74D3F8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6678505" sldId="264"/>
            <ac:spMk id="3" creationId="{294D1EA1-6492-064F-ED0F-C1FFE0F5F770}"/>
          </ac:spMkLst>
        </pc:spChg>
        <pc:spChg chg="add del mod">
          <ac:chgData name="#FERNANDES DE CONTO EDUARDO#" userId="7c59b1b1-ec34-46e9-9cc9-b7df2faf07b5" providerId="ADAL" clId="{E1B18046-B23E-4284-B2F4-E00AC5A30659}" dt="2024-01-25T12:44:07.463" v="3455" actId="478"/>
          <ac:spMkLst>
            <pc:docMk/>
            <pc:sldMk cId="226678505" sldId="264"/>
            <ac:spMk id="4" creationId="{B42E7439-97CD-3047-4482-39207A0519C1}"/>
          </ac:spMkLst>
        </pc:spChg>
        <pc:spChg chg="mod">
          <ac:chgData name="#FERNANDES DE CONTO EDUARDO#" userId="7c59b1b1-ec34-46e9-9cc9-b7df2faf07b5" providerId="ADAL" clId="{E1B18046-B23E-4284-B2F4-E00AC5A30659}" dt="2024-01-25T09:51:12.996" v="3078" actId="6549"/>
          <ac:spMkLst>
            <pc:docMk/>
            <pc:sldMk cId="226678505" sldId="264"/>
            <ac:spMk id="29" creationId="{D927FEB3-B224-5E44-AAD7-30DCC1D60623}"/>
          </ac:spMkLst>
        </pc:spChg>
        <pc:spChg chg="mod">
          <ac:chgData name="#FERNANDES DE CONTO EDUARDO#" userId="7c59b1b1-ec34-46e9-9cc9-b7df2faf07b5" providerId="ADAL" clId="{E1B18046-B23E-4284-B2F4-E00AC5A30659}" dt="2024-01-25T09:51:09.141" v="3076" actId="20577"/>
          <ac:spMkLst>
            <pc:docMk/>
            <pc:sldMk cId="226678505" sldId="264"/>
            <ac:spMk id="30" creationId="{89419DCD-E7BC-7613-5608-484A58EABD51}"/>
          </ac:spMkLst>
        </pc:spChg>
        <pc:spChg chg="mod">
          <ac:chgData name="#FERNANDES DE CONTO EDUARDO#" userId="7c59b1b1-ec34-46e9-9cc9-b7df2faf07b5" providerId="ADAL" clId="{E1B18046-B23E-4284-B2F4-E00AC5A30659}" dt="2024-01-24T13:12:24.921" v="1037" actId="113"/>
          <ac:spMkLst>
            <pc:docMk/>
            <pc:sldMk cId="226678505" sldId="264"/>
            <ac:spMk id="41" creationId="{1514A22B-9AB2-287A-FCC8-F5522EAED029}"/>
          </ac:spMkLst>
        </pc:spChg>
        <pc:grpChg chg="del mod">
          <ac:chgData name="#FERNANDES DE CONTO EDUARDO#" userId="7c59b1b1-ec34-46e9-9cc9-b7df2faf07b5" providerId="ADAL" clId="{E1B18046-B23E-4284-B2F4-E00AC5A30659}" dt="2024-01-25T09:51:44.390" v="3152" actId="478"/>
          <ac:grpSpMkLst>
            <pc:docMk/>
            <pc:sldMk cId="226678505" sldId="264"/>
            <ac:grpSpMk id="39" creationId="{8E085DCF-0B46-1652-0072-BA3DA37B5A04}"/>
          </ac:grpSpMkLst>
        </pc:grpChg>
        <pc:grpChg chg="del mod">
          <ac:chgData name="#FERNANDES DE CONTO EDUARDO#" userId="7c59b1b1-ec34-46e9-9cc9-b7df2faf07b5" providerId="ADAL" clId="{E1B18046-B23E-4284-B2F4-E00AC5A30659}" dt="2024-01-25T09:51:44.390" v="3152" actId="478"/>
          <ac:grpSpMkLst>
            <pc:docMk/>
            <pc:sldMk cId="226678505" sldId="264"/>
            <ac:grpSpMk id="40" creationId="{7CA374F8-D941-5E5B-0ED4-A79B4529B9D3}"/>
          </ac:grpSpMkLst>
        </pc:grpChg>
        <pc:grpChg chg="del mod">
          <ac:chgData name="#FERNANDES DE CONTO EDUARDO#" userId="7c59b1b1-ec34-46e9-9cc9-b7df2faf07b5" providerId="ADAL" clId="{E1B18046-B23E-4284-B2F4-E00AC5A30659}" dt="2024-01-25T09:47:51.218" v="2950"/>
          <ac:grpSpMkLst>
            <pc:docMk/>
            <pc:sldMk cId="226678505" sldId="264"/>
            <ac:grpSpMk id="44" creationId="{0B94DEF2-0576-628D-4B6C-6502A55C3852}"/>
          </ac:grpSpMkLst>
        </pc:grpChg>
        <pc:grpChg chg="del mod">
          <ac:chgData name="#FERNANDES DE CONTO EDUARDO#" userId="7c59b1b1-ec34-46e9-9cc9-b7df2faf07b5" providerId="ADAL" clId="{E1B18046-B23E-4284-B2F4-E00AC5A30659}" dt="2024-01-25T09:47:54.436" v="2952"/>
          <ac:grpSpMkLst>
            <pc:docMk/>
            <pc:sldMk cId="226678505" sldId="264"/>
            <ac:grpSpMk id="46" creationId="{9E1C9B0A-4768-8D27-D02C-751EC90D3B93}"/>
          </ac:grpSpMkLst>
        </pc:grpChg>
        <pc:grpChg chg="del mod">
          <ac:chgData name="#FERNANDES DE CONTO EDUARDO#" userId="7c59b1b1-ec34-46e9-9cc9-b7df2faf07b5" providerId="ADAL" clId="{E1B18046-B23E-4284-B2F4-E00AC5A30659}" dt="2024-01-25T09:51:44.390" v="3152" actId="478"/>
          <ac:grpSpMkLst>
            <pc:docMk/>
            <pc:sldMk cId="226678505" sldId="264"/>
            <ac:grpSpMk id="48" creationId="{EA982D5F-D1AD-ADB2-4B9A-F852EDB74BA2}"/>
          </ac:grpSpMkLst>
        </pc:grpChg>
        <pc:grpChg chg="del mod">
          <ac:chgData name="#FERNANDES DE CONTO EDUARDO#" userId="7c59b1b1-ec34-46e9-9cc9-b7df2faf07b5" providerId="ADAL" clId="{E1B18046-B23E-4284-B2F4-E00AC5A30659}" dt="2024-01-25T09:50:19.206" v="3042"/>
          <ac:grpSpMkLst>
            <pc:docMk/>
            <pc:sldMk cId="226678505" sldId="264"/>
            <ac:grpSpMk id="51" creationId="{4A442FF7-F170-5013-D366-35306CC568EE}"/>
          </ac:grpSpMkLst>
        </pc:grpChg>
        <pc:grpChg chg="del mod">
          <ac:chgData name="#FERNANDES DE CONTO EDUARDO#" userId="7c59b1b1-ec34-46e9-9cc9-b7df2faf07b5" providerId="ADAL" clId="{E1B18046-B23E-4284-B2F4-E00AC5A30659}" dt="2024-01-25T09:51:44.390" v="3152" actId="478"/>
          <ac:grpSpMkLst>
            <pc:docMk/>
            <pc:sldMk cId="226678505" sldId="264"/>
            <ac:grpSpMk id="60" creationId="{6DCED503-24CE-0BAA-FF3E-F667EFB5B596}"/>
          </ac:grpSpMkLst>
        </pc:grpChg>
        <pc:grpChg chg="del mod">
          <ac:chgData name="#FERNANDES DE CONTO EDUARDO#" userId="7c59b1b1-ec34-46e9-9cc9-b7df2faf07b5" providerId="ADAL" clId="{E1B18046-B23E-4284-B2F4-E00AC5A30659}" dt="2024-01-25T09:49:02.306" v="2975"/>
          <ac:grpSpMkLst>
            <pc:docMk/>
            <pc:sldMk cId="226678505" sldId="264"/>
            <ac:grpSpMk id="66" creationId="{E0F0D7EF-8782-7363-5304-0619CBA51129}"/>
          </ac:grpSpMkLst>
        </pc:grpChg>
        <pc:grpChg chg="del mod">
          <ac:chgData name="#FERNANDES DE CONTO EDUARDO#" userId="7c59b1b1-ec34-46e9-9cc9-b7df2faf07b5" providerId="ADAL" clId="{E1B18046-B23E-4284-B2F4-E00AC5A30659}" dt="2024-01-25T09:49:22.204" v="2990"/>
          <ac:grpSpMkLst>
            <pc:docMk/>
            <pc:sldMk cId="226678505" sldId="264"/>
            <ac:grpSpMk id="69" creationId="{F5C56D62-40E8-194E-3C76-7B3C9E1E0442}"/>
          </ac:grpSpMkLst>
        </pc:grpChg>
        <pc:grpChg chg="del mod">
          <ac:chgData name="#FERNANDES DE CONTO EDUARDO#" userId="7c59b1b1-ec34-46e9-9cc9-b7df2faf07b5" providerId="ADAL" clId="{E1B18046-B23E-4284-B2F4-E00AC5A30659}" dt="2024-01-25T09:51:44.390" v="3152" actId="478"/>
          <ac:grpSpMkLst>
            <pc:docMk/>
            <pc:sldMk cId="226678505" sldId="264"/>
            <ac:grpSpMk id="71" creationId="{F7ECBC3A-E1DA-D688-B019-22541DF7B466}"/>
          </ac:grpSpMkLst>
        </pc:grpChg>
        <pc:grpChg chg="del mod">
          <ac:chgData name="#FERNANDES DE CONTO EDUARDO#" userId="7c59b1b1-ec34-46e9-9cc9-b7df2faf07b5" providerId="ADAL" clId="{E1B18046-B23E-4284-B2F4-E00AC5A30659}" dt="2024-01-25T09:51:44.390" v="3152" actId="478"/>
          <ac:grpSpMkLst>
            <pc:docMk/>
            <pc:sldMk cId="226678505" sldId="264"/>
            <ac:grpSpMk id="74" creationId="{79319C97-AA18-0AC7-8720-7680DBEB7AB0}"/>
          </ac:grpSpMkLst>
        </pc:grpChg>
        <pc:grpChg chg="del mod">
          <ac:chgData name="#FERNANDES DE CONTO EDUARDO#" userId="7c59b1b1-ec34-46e9-9cc9-b7df2faf07b5" providerId="ADAL" clId="{E1B18046-B23E-4284-B2F4-E00AC5A30659}" dt="2024-01-25T09:49:52.600" v="3019"/>
          <ac:grpSpMkLst>
            <pc:docMk/>
            <pc:sldMk cId="226678505" sldId="264"/>
            <ac:grpSpMk id="84" creationId="{A3399323-A36B-34DA-D092-F240DE7D3325}"/>
          </ac:grpSpMkLst>
        </pc:grpChg>
        <pc:grpChg chg="del mod">
          <ac:chgData name="#FERNANDES DE CONTO EDUARDO#" userId="7c59b1b1-ec34-46e9-9cc9-b7df2faf07b5" providerId="ADAL" clId="{E1B18046-B23E-4284-B2F4-E00AC5A30659}" dt="2024-01-25T09:49:26.768" v="2993"/>
          <ac:grpSpMkLst>
            <pc:docMk/>
            <pc:sldMk cId="226678505" sldId="264"/>
            <ac:grpSpMk id="86" creationId="{2ACFA497-E263-80F1-736E-883879B71BEB}"/>
          </ac:grpSpMkLst>
        </pc:grpChg>
        <pc:grpChg chg="del mod">
          <ac:chgData name="#FERNANDES DE CONTO EDUARDO#" userId="7c59b1b1-ec34-46e9-9cc9-b7df2faf07b5" providerId="ADAL" clId="{E1B18046-B23E-4284-B2F4-E00AC5A30659}" dt="2024-01-25T09:49:34.754" v="2998"/>
          <ac:grpSpMkLst>
            <pc:docMk/>
            <pc:sldMk cId="226678505" sldId="264"/>
            <ac:grpSpMk id="89" creationId="{C43D44DC-F7B5-2DF9-000E-A6BA73C1D19A}"/>
          </ac:grpSpMkLst>
        </pc:grpChg>
        <pc:grpChg chg="del mod">
          <ac:chgData name="#FERNANDES DE CONTO EDUARDO#" userId="7c59b1b1-ec34-46e9-9cc9-b7df2faf07b5" providerId="ADAL" clId="{E1B18046-B23E-4284-B2F4-E00AC5A30659}" dt="2024-01-25T09:49:38.114" v="3003"/>
          <ac:grpSpMkLst>
            <pc:docMk/>
            <pc:sldMk cId="226678505" sldId="264"/>
            <ac:grpSpMk id="94" creationId="{F5A922D3-BB6D-34C7-F7E8-ECAF0A2DD343}"/>
          </ac:grpSpMkLst>
        </pc:grpChg>
        <pc:grpChg chg="del mod">
          <ac:chgData name="#FERNANDES DE CONTO EDUARDO#" userId="7c59b1b1-ec34-46e9-9cc9-b7df2faf07b5" providerId="ADAL" clId="{E1B18046-B23E-4284-B2F4-E00AC5A30659}" dt="2024-01-25T09:50:19.206" v="3042"/>
          <ac:grpSpMkLst>
            <pc:docMk/>
            <pc:sldMk cId="226678505" sldId="264"/>
            <ac:grpSpMk id="99" creationId="{5B696274-2B20-8BD0-A457-F890459DE673}"/>
          </ac:grpSpMkLst>
        </pc:grpChg>
        <pc:grpChg chg="del mod">
          <ac:chgData name="#FERNANDES DE CONTO EDUARDO#" userId="7c59b1b1-ec34-46e9-9cc9-b7df2faf07b5" providerId="ADAL" clId="{E1B18046-B23E-4284-B2F4-E00AC5A30659}" dt="2024-01-25T09:49:49.756" v="3013"/>
          <ac:grpSpMkLst>
            <pc:docMk/>
            <pc:sldMk cId="226678505" sldId="264"/>
            <ac:grpSpMk id="102" creationId="{1D82F874-0E24-5F47-9258-B37DC1E19175}"/>
          </ac:grpSpMkLst>
        </pc:grpChg>
        <pc:grpChg chg="del mod">
          <ac:chgData name="#FERNANDES DE CONTO EDUARDO#" userId="7c59b1b1-ec34-46e9-9cc9-b7df2faf07b5" providerId="ADAL" clId="{E1B18046-B23E-4284-B2F4-E00AC5A30659}" dt="2024-01-25T09:49:49.756" v="3013"/>
          <ac:grpSpMkLst>
            <pc:docMk/>
            <pc:sldMk cId="226678505" sldId="264"/>
            <ac:grpSpMk id="106" creationId="{01DE6207-7A9A-B23C-593F-30DF444985B8}"/>
          </ac:grpSpMkLst>
        </pc:grpChg>
        <pc:grpChg chg="del mod">
          <ac:chgData name="#FERNANDES DE CONTO EDUARDO#" userId="7c59b1b1-ec34-46e9-9cc9-b7df2faf07b5" providerId="ADAL" clId="{E1B18046-B23E-4284-B2F4-E00AC5A30659}" dt="2024-01-25T09:49:50.841" v="3016"/>
          <ac:grpSpMkLst>
            <pc:docMk/>
            <pc:sldMk cId="226678505" sldId="264"/>
            <ac:grpSpMk id="109" creationId="{F1C5B306-652B-570D-D58F-0FDB573DEB0F}"/>
          </ac:grpSpMkLst>
        </pc:grpChg>
        <pc:grpChg chg="del mod">
          <ac:chgData name="#FERNANDES DE CONTO EDUARDO#" userId="7c59b1b1-ec34-46e9-9cc9-b7df2faf07b5" providerId="ADAL" clId="{E1B18046-B23E-4284-B2F4-E00AC5A30659}" dt="2024-01-25T09:49:55.737" v="3022"/>
          <ac:grpSpMkLst>
            <pc:docMk/>
            <pc:sldMk cId="226678505" sldId="264"/>
            <ac:grpSpMk id="112" creationId="{6F25DC09-0CE0-0C48-90EB-5A8187D1AFE0}"/>
          </ac:grpSpMkLst>
        </pc:grpChg>
        <pc:grpChg chg="del mod">
          <ac:chgData name="#FERNANDES DE CONTO EDUARDO#" userId="7c59b1b1-ec34-46e9-9cc9-b7df2faf07b5" providerId="ADAL" clId="{E1B18046-B23E-4284-B2F4-E00AC5A30659}" dt="2024-01-25T09:49:55.737" v="3022"/>
          <ac:grpSpMkLst>
            <pc:docMk/>
            <pc:sldMk cId="226678505" sldId="264"/>
            <ac:grpSpMk id="115" creationId="{07D334BE-2E40-E346-FBDE-D658823EBA34}"/>
          </ac:grpSpMkLst>
        </pc:grpChg>
        <pc:grpChg chg="del mod">
          <ac:chgData name="#FERNANDES DE CONTO EDUARDO#" userId="7c59b1b1-ec34-46e9-9cc9-b7df2faf07b5" providerId="ADAL" clId="{E1B18046-B23E-4284-B2F4-E00AC5A30659}" dt="2024-01-25T09:50:19.206" v="3042"/>
          <ac:grpSpMkLst>
            <pc:docMk/>
            <pc:sldMk cId="226678505" sldId="264"/>
            <ac:grpSpMk id="118" creationId="{7F7D8415-8909-244C-BC0B-B12F8A45B8DA}"/>
          </ac:grpSpMkLst>
        </pc:grpChg>
        <pc:grpChg chg="del mod">
          <ac:chgData name="#FERNANDES DE CONTO EDUARDO#" userId="7c59b1b1-ec34-46e9-9cc9-b7df2faf07b5" providerId="ADAL" clId="{E1B18046-B23E-4284-B2F4-E00AC5A30659}" dt="2024-01-25T09:50:19.206" v="3042"/>
          <ac:grpSpMkLst>
            <pc:docMk/>
            <pc:sldMk cId="226678505" sldId="264"/>
            <ac:grpSpMk id="119" creationId="{3D7CF4A0-6A6B-FC47-A3CD-DFE1CA9CAD1B}"/>
          </ac:grpSpMkLst>
        </pc:grpChg>
        <pc:grpChg chg="del mod">
          <ac:chgData name="#FERNANDES DE CONTO EDUARDO#" userId="7c59b1b1-ec34-46e9-9cc9-b7df2faf07b5" providerId="ADAL" clId="{E1B18046-B23E-4284-B2F4-E00AC5A30659}" dt="2024-01-25T09:50:19.206" v="3042"/>
          <ac:grpSpMkLst>
            <pc:docMk/>
            <pc:sldMk cId="226678505" sldId="264"/>
            <ac:grpSpMk id="123" creationId="{EFBD7FB2-CBBE-5040-4E6D-1625F5A42690}"/>
          </ac:grpSpMkLst>
        </pc:grpChg>
        <pc:grpChg chg="del mod">
          <ac:chgData name="#FERNANDES DE CONTO EDUARDO#" userId="7c59b1b1-ec34-46e9-9cc9-b7df2faf07b5" providerId="ADAL" clId="{E1B18046-B23E-4284-B2F4-E00AC5A30659}" dt="2024-01-25T09:50:23.074" v="3051"/>
          <ac:grpSpMkLst>
            <pc:docMk/>
            <pc:sldMk cId="226678505" sldId="264"/>
            <ac:grpSpMk id="135" creationId="{A18D6A0D-4CC3-213E-C94E-CCC9F26123FB}"/>
          </ac:grpSpMkLst>
        </pc:grpChg>
        <pc:grpChg chg="del mod">
          <ac:chgData name="#FERNANDES DE CONTO EDUARDO#" userId="7c59b1b1-ec34-46e9-9cc9-b7df2faf07b5" providerId="ADAL" clId="{E1B18046-B23E-4284-B2F4-E00AC5A30659}" dt="2024-01-25T09:50:29.139" v="3055"/>
          <ac:grpSpMkLst>
            <pc:docMk/>
            <pc:sldMk cId="226678505" sldId="264"/>
            <ac:grpSpMk id="144" creationId="{070E2D56-7463-B4C2-8C5F-5A2C0F01706F}"/>
          </ac:grpSpMkLst>
        </pc:grpChg>
        <pc:grpChg chg="del mod">
          <ac:chgData name="#FERNANDES DE CONTO EDUARDO#" userId="7c59b1b1-ec34-46e9-9cc9-b7df2faf07b5" providerId="ADAL" clId="{E1B18046-B23E-4284-B2F4-E00AC5A30659}" dt="2024-01-25T09:51:44.390" v="3152" actId="478"/>
          <ac:grpSpMkLst>
            <pc:docMk/>
            <pc:sldMk cId="226678505" sldId="264"/>
            <ac:grpSpMk id="146" creationId="{B98C5F86-324B-4C97-5FE4-7096F0A99E3F}"/>
          </ac:grpSpMkLst>
        </pc:grpChg>
        <pc:grpChg chg="del mod">
          <ac:chgData name="#FERNANDES DE CONTO EDUARDO#" userId="7c59b1b1-ec34-46e9-9cc9-b7df2faf07b5" providerId="ADAL" clId="{E1B18046-B23E-4284-B2F4-E00AC5A30659}" dt="2024-01-25T09:50:42.266" v="3060"/>
          <ac:grpSpMkLst>
            <pc:docMk/>
            <pc:sldMk cId="226678505" sldId="264"/>
            <ac:grpSpMk id="149" creationId="{B156E4E8-43B7-223D-3CD0-F7D05364AEA8}"/>
          </ac:grpSpMkLst>
        </pc:grpChg>
        <pc:grpChg chg="del mod">
          <ac:chgData name="#FERNANDES DE CONTO EDUARDO#" userId="7c59b1b1-ec34-46e9-9cc9-b7df2faf07b5" providerId="ADAL" clId="{E1B18046-B23E-4284-B2F4-E00AC5A30659}" dt="2024-01-25T10:03:24.475" v="3360"/>
          <ac:grpSpMkLst>
            <pc:docMk/>
            <pc:sldMk cId="226678505" sldId="264"/>
            <ac:grpSpMk id="155" creationId="{7B648082-1D89-11C6-D30D-CFA2B228D978}"/>
          </ac:grpSpMkLst>
        </pc:grpChg>
        <pc:grpChg chg="del mod">
          <ac:chgData name="#FERNANDES DE CONTO EDUARDO#" userId="7c59b1b1-ec34-46e9-9cc9-b7df2faf07b5" providerId="ADAL" clId="{E1B18046-B23E-4284-B2F4-E00AC5A30659}" dt="2024-01-25T10:03:24.475" v="3360"/>
          <ac:grpSpMkLst>
            <pc:docMk/>
            <pc:sldMk cId="226678505" sldId="264"/>
            <ac:grpSpMk id="163" creationId="{BC2DDCE3-B40C-6D8A-BE34-1DFADA1601A0}"/>
          </ac:grpSpMkLst>
        </pc:grpChg>
        <pc:grpChg chg="del mod">
          <ac:chgData name="#FERNANDES DE CONTO EDUARDO#" userId="7c59b1b1-ec34-46e9-9cc9-b7df2faf07b5" providerId="ADAL" clId="{E1B18046-B23E-4284-B2F4-E00AC5A30659}" dt="2024-01-25T12:44:18.924" v="3457" actId="478"/>
          <ac:grpSpMkLst>
            <pc:docMk/>
            <pc:sldMk cId="226678505" sldId="264"/>
            <ac:grpSpMk id="175" creationId="{3BBF6F39-7F7A-10F0-F0CA-B79DDCAD571C}"/>
          </ac:grpSpMkLst>
        </pc:grpChg>
        <pc:grpChg chg="del mod">
          <ac:chgData name="#FERNANDES DE CONTO EDUARDO#" userId="7c59b1b1-ec34-46e9-9cc9-b7df2faf07b5" providerId="ADAL" clId="{E1B18046-B23E-4284-B2F4-E00AC5A30659}" dt="2024-01-25T12:44:16.539" v="3456" actId="478"/>
          <ac:grpSpMkLst>
            <pc:docMk/>
            <pc:sldMk cId="226678505" sldId="264"/>
            <ac:grpSpMk id="182" creationId="{8772CCA7-4032-556C-3EB3-45065ABF9BA0}"/>
          </ac:grpSpMkLst>
        </pc:grp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" creationId="{4153DDBF-22F7-7BCD-69F1-61407C0CA3D4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7" creationId="{5EE65C3A-7172-BA6A-974F-774A4016EE7E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8" creationId="{79EF825D-6B07-E353-ABBD-3B6D8B3C3264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9" creationId="{897DC79E-9708-5946-94AA-D4C195A6209E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1" creationId="{331493BE-BD5D-CB79-FA58-67F023E90747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" creationId="{5DF0FEA6-3A91-33AC-3C54-AB7D0F285359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4" creationId="{A8737E94-28D9-B308-7B02-F0CFDECCCE98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6" creationId="{AF487242-8F96-EAF4-1604-EE57CFD57F49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9" creationId="{B667CB43-6CBC-A731-1AEA-E08FA2AF1FDA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22" creationId="{50388EBF-D77B-3A89-B43D-671B25E282C6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23" creationId="{8A4776CF-D60A-DEC6-000C-78F814796D8D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27" creationId="{D9862E32-1E8F-9EE3-EC2F-A420204FC5F6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28" creationId="{D723806E-517E-974D-6424-58CB0596145D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32" creationId="{3604E0A6-79F8-540B-92CE-78A739534AFF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33" creationId="{9F7BAC87-77EA-1677-B9D8-EAD8165541B9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34" creationId="{A285AB37-89A1-39DC-6A69-5778B8AFCD58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35" creationId="{7EA39742-5E9E-DA99-C422-1808AE9850E5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36" creationId="{4F6242C5-261E-39A8-21D5-6E0082AB702A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37" creationId="{A61D84C2-3C86-FBCF-5877-9EBD7E511CE3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38" creationId="{AFC37E57-B32B-079D-A3B8-662348DC296E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42" creationId="{2482387A-9C6A-8DDF-998D-519210823266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43" creationId="{F3817171-C15F-0D51-1FB5-B773E94A1BAC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45" creationId="{3B328E84-FBDE-1E52-A4F1-0E24B4E50807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47" creationId="{3FD41D2F-185D-662E-DA1A-58DEDCA10629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49" creationId="{15F315AA-2449-C2F4-C85C-3DC1F70CC5E6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0" creationId="{5DD4BC44-E63F-5C45-0762-89DB013E8031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2" creationId="{3271198C-9178-5D63-CA50-080F23E54E46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3" creationId="{26B91830-ADC2-F6AF-E4EC-B40C5ACA599A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4" creationId="{30A0C99B-B4F7-88D9-CD37-12D7F338E05E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5" creationId="{B6F7EA68-6F95-1FB9-7F31-EB290E3F772D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6" creationId="{86A4B4DC-8CF5-33D0-BF80-798F8DEAE018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7" creationId="{5810B3D1-B006-00D8-A477-901C71789153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8" creationId="{72020F53-7D4F-01EA-296A-BB40C80F853F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59" creationId="{B7F37DEE-58A5-2B86-388A-1BFCF88471CE}"/>
          </ac:inkMkLst>
        </pc:inkChg>
        <pc:inkChg chg="add de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61" creationId="{0DA91FB1-F0E0-BF2F-FCF8-6B11D572BEE6}"/>
          </ac:inkMkLst>
        </pc:inkChg>
        <pc:inkChg chg="add de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62" creationId="{F0C8938C-FC32-CD72-3AE1-81EF2315128A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63" creationId="{1DF71707-A4C9-AECD-872F-6C56A0DB2109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64" creationId="{B885E9DE-6DDB-3934-C9A5-80BDF4621B06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65" creationId="{AD9FA661-60C2-A425-182A-631F39131E22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67" creationId="{60E7DBCF-B7EE-DC28-00AE-DC7307A85131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68" creationId="{08F97DA2-1C15-3EDE-549E-8E6A320D478F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70" creationId="{1F452239-F344-9348-6323-B616C39C307C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72" creationId="{10469B50-81BA-31B7-97CD-B7E0EF25B62B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73" creationId="{C708B916-F67A-BC77-3DA5-4C138D7DA265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75" creationId="{4A638E86-1C63-87FB-17D8-0BE77C9B5136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76" creationId="{FC9EC24C-1EAB-9EE4-D32A-CDC659551CE2}"/>
          </ac:inkMkLst>
        </pc:inkChg>
        <pc:inkChg chg="add del mod topLv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77" creationId="{978A6989-6980-F18F-A2DB-6DF1911B8120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78" creationId="{0D5C90BB-16CD-D21B-E56B-79B5DEEE772C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79" creationId="{A32AFC51-C87D-6733-5F42-D61D60AFCEE7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80" creationId="{403EAB7D-AB81-7B77-FDCC-01B7A93C605C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81" creationId="{BDE3D74A-DB13-7667-97BA-D5E3794783EA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82" creationId="{62329EE7-B362-3404-B725-0B61D8D26743}"/>
          </ac:inkMkLst>
        </pc:inkChg>
        <pc:inkChg chg="add del mod">
          <ac:chgData name="#FERNANDES DE CONTO EDUARDO#" userId="7c59b1b1-ec34-46e9-9cc9-b7df2faf07b5" providerId="ADAL" clId="{E1B18046-B23E-4284-B2F4-E00AC5A30659}" dt="2024-01-25T09:50:06.939" v="3025"/>
          <ac:inkMkLst>
            <pc:docMk/>
            <pc:sldMk cId="226678505" sldId="264"/>
            <ac:inkMk id="83" creationId="{2EAAA3C0-F286-2068-D1C3-C47114F28A36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85" creationId="{15B7723A-DB14-CA47-7A87-CED4F16E3672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87" creationId="{8F9674D0-610C-2FAA-A7CA-8CCBB6772B48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88" creationId="{29B3EFA1-5624-FF75-CAF4-ABD019EC53A2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90" creationId="{562074BC-45DB-F7D5-AAEF-750F6FDD7758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91" creationId="{7F904DCD-2D39-97C1-1C3D-47BC5DE07C7D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92" creationId="{5C51E5DF-F9DC-00D8-F34B-4C99EEC9A3B7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93" creationId="{4F46F9CB-03A5-E2A4-8A2D-ADCF4A556FDF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95" creationId="{D1C1662F-A91A-A7A2-C293-F10D691FDF7F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96" creationId="{29601AF8-BCB2-A0FF-60B2-57C289BC8615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97" creationId="{D148AEA5-7D41-1C13-73CC-BEB0ED34B52E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98" creationId="{8F0F0F80-5DBF-F7F3-7BCA-F4442AA2EB92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00" creationId="{D67FD18A-512F-D3E2-C8F9-B06F5AE6F486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01" creationId="{874D3EC7-49A6-139C-9CE8-F3D9331F0835}"/>
          </ac:inkMkLst>
        </pc:inkChg>
        <pc:inkChg chg="add de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03" creationId="{CC95B875-CCBD-BAB1-8FFA-6E36D073355B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04" creationId="{BB9826EB-1949-C08D-6945-7B15B3DAB947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05" creationId="{FCED29D2-4325-9E97-7796-DCB6A7A90A48}"/>
          </ac:inkMkLst>
        </pc:inkChg>
        <pc:inkChg chg="add de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07" creationId="{2312EF63-0148-AD27-4A96-02C934304879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08" creationId="{CCF6D8F5-3D9E-4956-A2B1-439BC99B433F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10" creationId="{1B06AEE5-9A20-6ACA-668C-743B77D03B33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11" creationId="{DF260E7C-F95D-3A96-6BE2-086C2CB5577D}"/>
          </ac:inkMkLst>
        </pc:inkChg>
        <pc:inkChg chg="add del mod">
          <ac:chgData name="#FERNANDES DE CONTO EDUARDO#" userId="7c59b1b1-ec34-46e9-9cc9-b7df2faf07b5" providerId="ADAL" clId="{E1B18046-B23E-4284-B2F4-E00AC5A30659}" dt="2024-01-25T09:50:06.939" v="3024"/>
          <ac:inkMkLst>
            <pc:docMk/>
            <pc:sldMk cId="226678505" sldId="264"/>
            <ac:inkMk id="113" creationId="{C893F2A0-E0EA-06B6-7089-B1A2B263146D}"/>
          </ac:inkMkLst>
        </pc:inkChg>
        <pc:inkChg chg="add del mod">
          <ac:chgData name="#FERNANDES DE CONTO EDUARDO#" userId="7c59b1b1-ec34-46e9-9cc9-b7df2faf07b5" providerId="ADAL" clId="{E1B18046-B23E-4284-B2F4-E00AC5A30659}" dt="2024-01-25T09:50:06.939" v="3027"/>
          <ac:inkMkLst>
            <pc:docMk/>
            <pc:sldMk cId="226678505" sldId="264"/>
            <ac:inkMk id="114" creationId="{88BA943E-68BD-2A6F-168C-A3EB4D686144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16" creationId="{FB03D24B-A2F5-8B70-240D-77725A173712}"/>
          </ac:inkMkLst>
        </pc:inkChg>
        <pc:inkChg chg="add del mod">
          <ac:chgData name="#FERNANDES DE CONTO EDUARDO#" userId="7c59b1b1-ec34-46e9-9cc9-b7df2faf07b5" providerId="ADAL" clId="{E1B18046-B23E-4284-B2F4-E00AC5A30659}" dt="2024-01-25T09:50:06.939" v="3026"/>
          <ac:inkMkLst>
            <pc:docMk/>
            <pc:sldMk cId="226678505" sldId="264"/>
            <ac:inkMk id="117" creationId="{204D19F9-E4C7-86B1-765B-B945B4F92A47}"/>
          </ac:inkMkLst>
        </pc:inkChg>
        <pc:inkChg chg="add de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20" creationId="{BCC7B69E-A593-C662-B053-9310C7595E9E}"/>
          </ac:inkMkLst>
        </pc:inkChg>
        <pc:inkChg chg="add del mod">
          <ac:chgData name="#FERNANDES DE CONTO EDUARDO#" userId="7c59b1b1-ec34-46e9-9cc9-b7df2faf07b5" providerId="ADAL" clId="{E1B18046-B23E-4284-B2F4-E00AC5A30659}" dt="2024-01-25T09:50:26.575" v="3052"/>
          <ac:inkMkLst>
            <pc:docMk/>
            <pc:sldMk cId="226678505" sldId="264"/>
            <ac:inkMk id="121" creationId="{851F220D-6382-3607-4D01-4B5BC2CC73B6}"/>
          </ac:inkMkLst>
        </pc:inkChg>
        <pc:inkChg chg="add del mod">
          <ac:chgData name="#FERNANDES DE CONTO EDUARDO#" userId="7c59b1b1-ec34-46e9-9cc9-b7df2faf07b5" providerId="ADAL" clId="{E1B18046-B23E-4284-B2F4-E00AC5A30659}" dt="2024-01-25T09:50:26.575" v="3053"/>
          <ac:inkMkLst>
            <pc:docMk/>
            <pc:sldMk cId="226678505" sldId="264"/>
            <ac:inkMk id="122" creationId="{73FB7327-9805-2882-87C4-35E9CE9BE569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24" creationId="{5277C62E-7516-ECEC-9899-41980F939A67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25" creationId="{862A5C77-C6B8-CCC5-09CC-C6E7EAB5F260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26" creationId="{E64CC576-47FC-17C8-C805-71EC2C846466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27" creationId="{76A33247-D3EC-74EB-524C-49A05E608C69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28" creationId="{526F8F18-F2DF-DF5E-181F-4C16B498B154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29" creationId="{0EB842C1-B39A-420F-0CB2-2EE02A1AD54F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0" creationId="{CE82C8C1-169B-32F3-96E7-17363B2F60D3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1" creationId="{7AA2C083-7D47-B917-084C-1C0FE683EED8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2" creationId="{3C984EC9-F7F1-2C2A-E1C7-15F98E1F3188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3" creationId="{2E49E1C9-613E-0657-3127-D824F90A3DD3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4" creationId="{58C774EE-D7EF-8079-1432-001906A74FF1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6" creationId="{F317AFBD-6A5D-C22E-164F-509D8B4B40AD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7" creationId="{06453E57-417D-3FAE-8322-94E25211B993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8" creationId="{E9DE8502-33EF-9F47-05E7-5811CFF4D4C8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39" creationId="{345581CB-6240-FEC2-1CD0-35AA39B8CEB7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40" creationId="{6BB30B8E-F61F-19A2-A828-39954A80C0D2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41" creationId="{9AE87E96-A50C-F2AE-C0BC-D271939F1BD8}"/>
          </ac:inkMkLst>
        </pc:inkChg>
        <pc:inkChg chg="add del mod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42" creationId="{12164124-ACD3-3D27-7B75-83087CFB715E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43" creationId="{BDD837FD-1E6A-4757-BE3B-AB4A20B56BFD}"/>
          </ac:inkMkLst>
        </pc:inkChg>
        <pc:inkChg chg="add del mod">
          <ac:chgData name="#FERNANDES DE CONTO EDUARDO#" userId="7c59b1b1-ec34-46e9-9cc9-b7df2faf07b5" providerId="ADAL" clId="{E1B18046-B23E-4284-B2F4-E00AC5A30659}" dt="2024-01-25T09:50:32.385" v="3056"/>
          <ac:inkMkLst>
            <pc:docMk/>
            <pc:sldMk cId="226678505" sldId="264"/>
            <ac:inkMk id="145" creationId="{2FC4BFEE-DC1F-1D42-4091-03D24F23C93E}"/>
          </ac:inkMkLst>
        </pc:inkChg>
        <pc:inkChg chg="add del mod">
          <ac:chgData name="#FERNANDES DE CONTO EDUARDO#" userId="7c59b1b1-ec34-46e9-9cc9-b7df2faf07b5" providerId="ADAL" clId="{E1B18046-B23E-4284-B2F4-E00AC5A30659}" dt="2024-01-25T09:50:42.282" v="3061"/>
          <ac:inkMkLst>
            <pc:docMk/>
            <pc:sldMk cId="226678505" sldId="264"/>
            <ac:inkMk id="147" creationId="{953D5427-C665-07D6-5F38-55E5B8F99BA6}"/>
          </ac:inkMkLst>
        </pc:inkChg>
        <pc:inkChg chg="add del mod">
          <ac:chgData name="#FERNANDES DE CONTO EDUARDO#" userId="7c59b1b1-ec34-46e9-9cc9-b7df2faf07b5" providerId="ADAL" clId="{E1B18046-B23E-4284-B2F4-E00AC5A30659}" dt="2024-01-25T09:50:42.266" v="3060"/>
          <ac:inkMkLst>
            <pc:docMk/>
            <pc:sldMk cId="226678505" sldId="264"/>
            <ac:inkMk id="148" creationId="{133837BE-861F-6DE2-78A1-D6CFB977E96E}"/>
          </ac:inkMkLst>
        </pc:inkChg>
        <pc:inkChg chg="add de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50" creationId="{9ACDD13C-8228-D0AF-CD78-72DBC455D0A6}"/>
          </ac:inkMkLst>
        </pc:inkChg>
        <pc:inkChg chg="add del">
          <ac:chgData name="#FERNANDES DE CONTO EDUARDO#" userId="7c59b1b1-ec34-46e9-9cc9-b7df2faf07b5" providerId="ADAL" clId="{E1B18046-B23E-4284-B2F4-E00AC5A30659}" dt="2024-01-25T09:51:44.390" v="3152" actId="478"/>
          <ac:inkMkLst>
            <pc:docMk/>
            <pc:sldMk cId="226678505" sldId="264"/>
            <ac:inkMk id="151" creationId="{58C7DD96-CDE9-9B77-C310-11C129DB78AF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53" creationId="{2E502684-E1EC-139D-F7DC-977427A932BB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54" creationId="{98864D3B-C743-D21B-985F-C9F77FFEAFB7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56" creationId="{AD50AFB8-7276-6889-0A09-C0CE054C73BB}"/>
          </ac:inkMkLst>
        </pc:inkChg>
        <pc:inkChg chg="add del mod">
          <ac:chgData name="#FERNANDES DE CONTO EDUARDO#" userId="7c59b1b1-ec34-46e9-9cc9-b7df2faf07b5" providerId="ADAL" clId="{E1B18046-B23E-4284-B2F4-E00AC5A30659}" dt="2024-01-25T12:44:18.924" v="3457" actId="478"/>
          <ac:inkMkLst>
            <pc:docMk/>
            <pc:sldMk cId="226678505" sldId="264"/>
            <ac:inkMk id="157" creationId="{186B6510-303F-C02B-4AC2-64BC792E15FC}"/>
          </ac:inkMkLst>
        </pc:inkChg>
        <pc:inkChg chg="add del mod topLvl">
          <ac:chgData name="#FERNANDES DE CONTO EDUARDO#" userId="7c59b1b1-ec34-46e9-9cc9-b7df2faf07b5" providerId="ADAL" clId="{E1B18046-B23E-4284-B2F4-E00AC5A30659}" dt="2024-01-25T12:44:18.924" v="3457" actId="478"/>
          <ac:inkMkLst>
            <pc:docMk/>
            <pc:sldMk cId="226678505" sldId="264"/>
            <ac:inkMk id="158" creationId="{36D4D14E-5748-9639-5513-59609EFA8192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59" creationId="{940CD139-B397-D877-18B1-B542C1653ED1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60" creationId="{B43366AE-E582-30B9-2866-3AFEED56799B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61" creationId="{A7ABFCCC-B46F-CA3C-C8A4-C5BA19CF59A3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62" creationId="{E2CBE040-0B7F-51ED-EB1C-D09597BB85F9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64" creationId="{835DCF5C-65AC-8509-9861-C8BCC7469AEA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65" creationId="{332D9674-EA18-0145-BDB2-B5801D1790B0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66" creationId="{AB595F1B-3D1D-4219-7D0E-6746B8CE9634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67" creationId="{2814103E-45D0-C6C4-34C5-F9973D804F06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68" creationId="{E5F87F07-3CDD-8990-1039-C0814307F2AA}"/>
          </ac:inkMkLst>
        </pc:inkChg>
        <pc:inkChg chg="add del mod">
          <ac:chgData name="#FERNANDES DE CONTO EDUARDO#" userId="7c59b1b1-ec34-46e9-9cc9-b7df2faf07b5" providerId="ADAL" clId="{E1B18046-B23E-4284-B2F4-E00AC5A30659}" dt="2024-01-25T12:44:18.924" v="3457" actId="478"/>
          <ac:inkMkLst>
            <pc:docMk/>
            <pc:sldMk cId="226678505" sldId="264"/>
            <ac:inkMk id="169" creationId="{91DF2F90-8E2F-0EF1-485F-A905242D4A11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70" creationId="{8417E04A-F936-CA36-8B8C-359B360C5663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71" creationId="{4860F63F-19A8-8109-00AB-0B4F3833F49A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72" creationId="{FD05F570-40A8-8590-A1AE-4F1961D3DD92}"/>
          </ac:inkMkLst>
        </pc:inkChg>
        <pc:inkChg chg="add del mod topLvl">
          <ac:chgData name="#FERNANDES DE CONTO EDUARDO#" userId="7c59b1b1-ec34-46e9-9cc9-b7df2faf07b5" providerId="ADAL" clId="{E1B18046-B23E-4284-B2F4-E00AC5A30659}" dt="2024-01-25T12:44:18.924" v="3457" actId="478"/>
          <ac:inkMkLst>
            <pc:docMk/>
            <pc:sldMk cId="226678505" sldId="264"/>
            <ac:inkMk id="173" creationId="{F08FED0E-818C-ED33-09A9-DCF568730894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74" creationId="{897E15E6-6224-3B63-C69B-8505D024A124}"/>
          </ac:inkMkLst>
        </pc:inkChg>
        <pc:inkChg chg="add del mod topLvl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76" creationId="{A4BC337F-ED07-8D21-ADE5-B32D30C3B8B3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77" creationId="{3F226EFF-C21D-4E5E-4831-3C18E379A139}"/>
          </ac:inkMkLst>
        </pc:inkChg>
        <pc:inkChg chg="add del mod topLvl">
          <ac:chgData name="#FERNANDES DE CONTO EDUARDO#" userId="7c59b1b1-ec34-46e9-9cc9-b7df2faf07b5" providerId="ADAL" clId="{E1B18046-B23E-4284-B2F4-E00AC5A30659}" dt="2024-01-25T12:44:18.924" v="3457" actId="478"/>
          <ac:inkMkLst>
            <pc:docMk/>
            <pc:sldMk cId="226678505" sldId="264"/>
            <ac:inkMk id="178" creationId="{E0209F61-670B-BD07-FB0D-D5BF3514665F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79" creationId="{CEBD4F45-89E4-A728-61A8-F5882012F210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80" creationId="{773A25CD-373A-8BE6-85C0-8DBD967DC1AC}"/>
          </ac:inkMkLst>
        </pc:inkChg>
        <pc:inkChg chg="add del mod">
          <ac:chgData name="#FERNANDES DE CONTO EDUARDO#" userId="7c59b1b1-ec34-46e9-9cc9-b7df2faf07b5" providerId="ADAL" clId="{E1B18046-B23E-4284-B2F4-E00AC5A30659}" dt="2024-01-25T12:44:16.539" v="3456" actId="478"/>
          <ac:inkMkLst>
            <pc:docMk/>
            <pc:sldMk cId="226678505" sldId="264"/>
            <ac:inkMk id="181" creationId="{41B40771-0401-218D-3359-8619B55FA860}"/>
          </ac:inkMkLst>
        </pc:inkChg>
      </pc:sldChg>
      <pc:sldChg chg="addSp delSp modSp mod chgLayout modNotesTx">
        <pc:chgData name="#FERNANDES DE CONTO EDUARDO#" userId="7c59b1b1-ec34-46e9-9cc9-b7df2faf07b5" providerId="ADAL" clId="{E1B18046-B23E-4284-B2F4-E00AC5A30659}" dt="2024-01-25T09:55:30.588" v="3204" actId="20577"/>
        <pc:sldMkLst>
          <pc:docMk/>
          <pc:sldMk cId="941762766" sldId="265"/>
        </pc:sldMkLst>
        <pc:spChg chg="mod ord">
          <ac:chgData name="#FERNANDES DE CONTO EDUARDO#" userId="7c59b1b1-ec34-46e9-9cc9-b7df2faf07b5" providerId="ADAL" clId="{E1B18046-B23E-4284-B2F4-E00AC5A30659}" dt="2024-01-24T13:23:18.028" v="1491" actId="700"/>
          <ac:spMkLst>
            <pc:docMk/>
            <pc:sldMk cId="941762766" sldId="265"/>
            <ac:spMk id="2" creationId="{CA79E22D-D4B9-C0C0-FC12-7472782DC975}"/>
          </ac:spMkLst>
        </pc:spChg>
        <pc:spChg chg="del mod">
          <ac:chgData name="#FERNANDES DE CONTO EDUARDO#" userId="7c59b1b1-ec34-46e9-9cc9-b7df2faf07b5" providerId="ADAL" clId="{E1B18046-B23E-4284-B2F4-E00AC5A30659}" dt="2024-01-24T13:09:29.894" v="1012" actId="478"/>
          <ac:spMkLst>
            <pc:docMk/>
            <pc:sldMk cId="941762766" sldId="265"/>
            <ac:spMk id="5" creationId="{C0AE85E4-BC57-9445-C33F-96D2C0F5B049}"/>
          </ac:spMkLst>
        </pc:spChg>
        <pc:spChg chg="mod ord">
          <ac:chgData name="#FERNANDES DE CONTO EDUARDO#" userId="7c59b1b1-ec34-46e9-9cc9-b7df2faf07b5" providerId="ADAL" clId="{E1B18046-B23E-4284-B2F4-E00AC5A30659}" dt="2024-01-24T13:23:18.028" v="1491" actId="700"/>
          <ac:spMkLst>
            <pc:docMk/>
            <pc:sldMk cId="941762766" sldId="265"/>
            <ac:spMk id="20" creationId="{1646D41A-FFBF-D03E-CF82-199975F6A565}"/>
          </ac:spMkLst>
        </pc:spChg>
        <pc:spChg chg="mod ord">
          <ac:chgData name="#FERNANDES DE CONTO EDUARDO#" userId="7c59b1b1-ec34-46e9-9cc9-b7df2faf07b5" providerId="ADAL" clId="{E1B18046-B23E-4284-B2F4-E00AC5A30659}" dt="2024-01-24T13:23:18.028" v="1491" actId="700"/>
          <ac:spMkLst>
            <pc:docMk/>
            <pc:sldMk cId="941762766" sldId="265"/>
            <ac:spMk id="21" creationId="{7B19A39C-E313-3713-352F-C1DC39BD2588}"/>
          </ac:spMkLst>
        </pc:spChg>
        <pc:spChg chg="add del mod ord">
          <ac:chgData name="#FERNANDES DE CONTO EDUARDO#" userId="7c59b1b1-ec34-46e9-9cc9-b7df2faf07b5" providerId="ADAL" clId="{E1B18046-B23E-4284-B2F4-E00AC5A30659}" dt="2024-01-24T13:17:50.793" v="1060" actId="478"/>
          <ac:spMkLst>
            <pc:docMk/>
            <pc:sldMk cId="941762766" sldId="265"/>
            <ac:spMk id="22" creationId="{6962F855-9F62-2D3A-2B5C-47538F496F27}"/>
          </ac:spMkLst>
        </pc:spChg>
        <pc:spChg chg="add del mod">
          <ac:chgData name="#FERNANDES DE CONTO EDUARDO#" userId="7c59b1b1-ec34-46e9-9cc9-b7df2faf07b5" providerId="ADAL" clId="{E1B18046-B23E-4284-B2F4-E00AC5A30659}" dt="2024-01-24T13:18:03.021" v="1063" actId="478"/>
          <ac:spMkLst>
            <pc:docMk/>
            <pc:sldMk cId="941762766" sldId="265"/>
            <ac:spMk id="38" creationId="{71E45011-5F9A-00F1-02EC-AE23310CB57D}"/>
          </ac:spMkLst>
        </pc:spChg>
        <pc:spChg chg="add mod ord">
          <ac:chgData name="#FERNANDES DE CONTO EDUARDO#" userId="7c59b1b1-ec34-46e9-9cc9-b7df2faf07b5" providerId="ADAL" clId="{E1B18046-B23E-4284-B2F4-E00AC5A30659}" dt="2024-01-25T09:55:30.588" v="3204" actId="20577"/>
          <ac:spMkLst>
            <pc:docMk/>
            <pc:sldMk cId="941762766" sldId="265"/>
            <ac:spMk id="39" creationId="{07D6B977-7F88-8DC7-DF57-6030B4E92820}"/>
          </ac:spMkLst>
        </pc:spChg>
        <pc:spChg chg="add del">
          <ac:chgData name="#FERNANDES DE CONTO EDUARDO#" userId="7c59b1b1-ec34-46e9-9cc9-b7df2faf07b5" providerId="ADAL" clId="{E1B18046-B23E-4284-B2F4-E00AC5A30659}" dt="2024-01-24T13:19:01.488" v="1077" actId="478"/>
          <ac:spMkLst>
            <pc:docMk/>
            <pc:sldMk cId="941762766" sldId="265"/>
            <ac:spMk id="40" creationId="{166A880E-757A-22DE-1849-D090A892B6CC}"/>
          </ac:spMkLst>
        </pc:spChg>
        <pc:grpChg chg="del">
          <ac:chgData name="#FERNANDES DE CONTO EDUARDO#" userId="7c59b1b1-ec34-46e9-9cc9-b7df2faf07b5" providerId="ADAL" clId="{E1B18046-B23E-4284-B2F4-E00AC5A30659}" dt="2024-01-24T13:09:29.217" v="1011" actId="478"/>
          <ac:grpSpMkLst>
            <pc:docMk/>
            <pc:sldMk cId="941762766" sldId="265"/>
            <ac:grpSpMk id="51" creationId="{70777AC4-6069-FBF4-6BD5-CB5E7C35FAE1}"/>
          </ac:grpSpMkLst>
        </pc:grpChg>
      </pc:sldChg>
      <pc:sldChg chg="addSp delSp modSp mod ord">
        <pc:chgData name="#FERNANDES DE CONTO EDUARDO#" userId="7c59b1b1-ec34-46e9-9cc9-b7df2faf07b5" providerId="ADAL" clId="{E1B18046-B23E-4284-B2F4-E00AC5A30659}" dt="2024-01-25T12:45:36.285" v="3465" actId="478"/>
        <pc:sldMkLst>
          <pc:docMk/>
          <pc:sldMk cId="715981559" sldId="267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715981559" sldId="267"/>
            <ac:spMk id="2" creationId="{87B20430-4000-AEDB-25BF-864A48CEFB04}"/>
          </ac:spMkLst>
        </pc:spChg>
        <pc:spChg chg="mod">
          <ac:chgData name="#FERNANDES DE CONTO EDUARDO#" userId="7c59b1b1-ec34-46e9-9cc9-b7df2faf07b5" providerId="ADAL" clId="{E1B18046-B23E-4284-B2F4-E00AC5A30659}" dt="2024-01-25T09:16:05.675" v="2483" actId="27636"/>
          <ac:spMkLst>
            <pc:docMk/>
            <pc:sldMk cId="715981559" sldId="267"/>
            <ac:spMk id="3" creationId="{14680BC0-D4BE-D647-A84B-23D11B9F5A49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715981559" sldId="267"/>
            <ac:spMk id="4" creationId="{FF147CDD-714E-69B8-2EE8-0C6F60890529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715981559" sldId="267"/>
            <ac:spMk id="5" creationId="{DAFC51A7-E4E5-39BC-CA36-AA2674E6AE46}"/>
          </ac:spMkLst>
        </pc:spChg>
        <pc:picChg chg="add del mod">
          <ac:chgData name="#FERNANDES DE CONTO EDUARDO#" userId="7c59b1b1-ec34-46e9-9cc9-b7df2faf07b5" providerId="ADAL" clId="{E1B18046-B23E-4284-B2F4-E00AC5A30659}" dt="2024-01-25T09:15:43.911" v="2475" actId="21"/>
          <ac:picMkLst>
            <pc:docMk/>
            <pc:sldMk cId="715981559" sldId="267"/>
            <ac:picMk id="6" creationId="{3A8CD646-D4C0-6D41-8A9C-22D8E435E2BE}"/>
          </ac:picMkLst>
        </pc:picChg>
        <pc:inkChg chg="add del">
          <ac:chgData name="#FERNANDES DE CONTO EDUARDO#" userId="7c59b1b1-ec34-46e9-9cc9-b7df2faf07b5" providerId="ADAL" clId="{E1B18046-B23E-4284-B2F4-E00AC5A30659}" dt="2024-01-25T12:45:36.285" v="3465" actId="478"/>
          <ac:inkMkLst>
            <pc:docMk/>
            <pc:sldMk cId="715981559" sldId="267"/>
            <ac:inkMk id="7" creationId="{B3993B1E-F324-2E6B-A507-E4993BA9547E}"/>
          </ac:inkMkLst>
        </pc:inkChg>
        <pc:inkChg chg="add del">
          <ac:chgData name="#FERNANDES DE CONTO EDUARDO#" userId="7c59b1b1-ec34-46e9-9cc9-b7df2faf07b5" providerId="ADAL" clId="{E1B18046-B23E-4284-B2F4-E00AC5A30659}" dt="2024-01-25T12:45:36.285" v="3465" actId="478"/>
          <ac:inkMkLst>
            <pc:docMk/>
            <pc:sldMk cId="715981559" sldId="267"/>
            <ac:inkMk id="8" creationId="{A3737059-9E67-C403-DD2A-4492BC7EACE5}"/>
          </ac:inkMkLst>
        </pc:inkChg>
      </pc:sldChg>
      <pc:sldChg chg="modSp">
        <pc:chgData name="#FERNANDES DE CONTO EDUARDO#" userId="7c59b1b1-ec34-46e9-9cc9-b7df2faf07b5" providerId="ADAL" clId="{E1B18046-B23E-4284-B2F4-E00AC5A30659}" dt="2024-01-24T13:11:32.990" v="1014"/>
        <pc:sldMkLst>
          <pc:docMk/>
          <pc:sldMk cId="3224714202" sldId="268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224714202" sldId="268"/>
            <ac:spMk id="2" creationId="{921C10FA-7399-4880-6061-2E50DE8B407D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224714202" sldId="268"/>
            <ac:spMk id="5" creationId="{B3635007-96E6-2044-C7F6-8C17F04483D5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224714202" sldId="268"/>
            <ac:spMk id="6" creationId="{873E852E-8CB1-C754-0468-7FFED83BAC92}"/>
          </ac:spMkLst>
        </pc:spChg>
      </pc:sldChg>
      <pc:sldChg chg="addSp delSp modSp mod ord">
        <pc:chgData name="#FERNANDES DE CONTO EDUARDO#" userId="7c59b1b1-ec34-46e9-9cc9-b7df2faf07b5" providerId="ADAL" clId="{E1B18046-B23E-4284-B2F4-E00AC5A30659}" dt="2024-01-25T12:43:57.726" v="3452" actId="478"/>
        <pc:sldMkLst>
          <pc:docMk/>
          <pc:sldMk cId="3315434484" sldId="269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315434484" sldId="269"/>
            <ac:spMk id="2" creationId="{12E2E39F-80CA-C30C-2D07-A3FD5E15BF1F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315434484" sldId="269"/>
            <ac:spMk id="3" creationId="{929D7B0F-D39B-C758-AF14-CD64C1F83F0D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315434484" sldId="269"/>
            <ac:spMk id="11" creationId="{EF9EAD2D-C29C-61DB-2679-0914C55CC870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315434484" sldId="269"/>
            <ac:spMk id="20" creationId="{D41C2727-87EF-5422-131F-76C54A7BFA7C}"/>
          </ac:spMkLst>
        </pc:spChg>
        <pc:grpChg chg="del">
          <ac:chgData name="#FERNANDES DE CONTO EDUARDO#" userId="7c59b1b1-ec34-46e9-9cc9-b7df2faf07b5" providerId="ADAL" clId="{E1B18046-B23E-4284-B2F4-E00AC5A30659}" dt="2024-01-24T13:07:41.724" v="878" actId="478"/>
          <ac:grpSpMkLst>
            <pc:docMk/>
            <pc:sldMk cId="3315434484" sldId="269"/>
            <ac:grpSpMk id="7" creationId="{D54B813D-B16F-0446-C5AF-0A713FA423A4}"/>
          </ac:grpSpMkLst>
        </pc:grpChg>
        <pc:grpChg chg="del mod">
          <ac:chgData name="#FERNANDES DE CONTO EDUARDO#" userId="7c59b1b1-ec34-46e9-9cc9-b7df2faf07b5" providerId="ADAL" clId="{E1B18046-B23E-4284-B2F4-E00AC5A30659}" dt="2024-01-25T12:43:56.979" v="3451" actId="478"/>
          <ac:grpSpMkLst>
            <pc:docMk/>
            <pc:sldMk cId="3315434484" sldId="269"/>
            <ac:grpSpMk id="18" creationId="{DBEF9054-8223-65CE-C214-D597A437E2BB}"/>
          </ac:grpSpMkLst>
        </pc:grpChg>
        <pc:grpChg chg="del mod">
          <ac:chgData name="#FERNANDES DE CONTO EDUARDO#" userId="7c59b1b1-ec34-46e9-9cc9-b7df2faf07b5" providerId="ADAL" clId="{E1B18046-B23E-4284-B2F4-E00AC5A30659}" dt="2024-01-25T12:43:56.470" v="3450" actId="478"/>
          <ac:grpSpMkLst>
            <pc:docMk/>
            <pc:sldMk cId="3315434484" sldId="269"/>
            <ac:grpSpMk id="19" creationId="{53B4A144-4ABE-B5A9-A645-AE303D22F810}"/>
          </ac:grpSpMkLst>
        </pc:grpChg>
        <pc:grpChg chg="del mod">
          <ac:chgData name="#FERNANDES DE CONTO EDUARDO#" userId="7c59b1b1-ec34-46e9-9cc9-b7df2faf07b5" providerId="ADAL" clId="{E1B18046-B23E-4284-B2F4-E00AC5A30659}" dt="2024-01-24T13:07:44.231" v="880" actId="478"/>
          <ac:grpSpMkLst>
            <pc:docMk/>
            <pc:sldMk cId="3315434484" sldId="269"/>
            <ac:grpSpMk id="62" creationId="{FA244D05-5196-A6FA-BFBD-CC838B0348B9}"/>
          </ac:grpSpMkLst>
        </pc:grpChg>
        <pc:picChg chg="mod">
          <ac:chgData name="#FERNANDES DE CONTO EDUARDO#" userId="7c59b1b1-ec34-46e9-9cc9-b7df2faf07b5" providerId="ADAL" clId="{E1B18046-B23E-4284-B2F4-E00AC5A30659}" dt="2024-01-25T09:41:10.620" v="2742" actId="1076"/>
          <ac:picMkLst>
            <pc:docMk/>
            <pc:sldMk cId="3315434484" sldId="269"/>
            <ac:picMk id="1026" creationId="{F26224D6-3C9D-5DA1-14D9-AAC6EF11E0BD}"/>
          </ac:picMkLst>
        </pc:picChg>
        <pc:picChg chg="mod">
          <ac:chgData name="#FERNANDES DE CONTO EDUARDO#" userId="7c59b1b1-ec34-46e9-9cc9-b7df2faf07b5" providerId="ADAL" clId="{E1B18046-B23E-4284-B2F4-E00AC5A30659}" dt="2024-01-25T09:41:11.198" v="2743" actId="1076"/>
          <ac:picMkLst>
            <pc:docMk/>
            <pc:sldMk cId="3315434484" sldId="269"/>
            <ac:picMk id="1028" creationId="{0FB46BF3-E0BA-5293-DD0B-4730B1CFB452}"/>
          </ac:picMkLst>
        </pc:picChg>
        <pc:inkChg chg="add del">
          <ac:chgData name="#FERNANDES DE CONTO EDUARDO#" userId="7c59b1b1-ec34-46e9-9cc9-b7df2faf07b5" providerId="ADAL" clId="{E1B18046-B23E-4284-B2F4-E00AC5A30659}" dt="2024-01-25T12:43:53.824" v="3447" actId="478"/>
          <ac:inkMkLst>
            <pc:docMk/>
            <pc:sldMk cId="3315434484" sldId="269"/>
            <ac:inkMk id="4" creationId="{FF29A694-A069-2EAD-4A2E-AE169DC2E0EE}"/>
          </ac:inkMkLst>
        </pc:inkChg>
        <pc:inkChg chg="add del">
          <ac:chgData name="#FERNANDES DE CONTO EDUARDO#" userId="7c59b1b1-ec34-46e9-9cc9-b7df2faf07b5" providerId="ADAL" clId="{E1B18046-B23E-4284-B2F4-E00AC5A30659}" dt="2024-01-25T12:43:54.633" v="3448" actId="478"/>
          <ac:inkMkLst>
            <pc:docMk/>
            <pc:sldMk cId="3315434484" sldId="269"/>
            <ac:inkMk id="6" creationId="{F7FAFA24-1080-B909-581A-B5D51EFA78AF}"/>
          </ac:inkMkLst>
        </pc:inkChg>
        <pc:inkChg chg="add del">
          <ac:chgData name="#FERNANDES DE CONTO EDUARDO#" userId="7c59b1b1-ec34-46e9-9cc9-b7df2faf07b5" providerId="ADAL" clId="{E1B18046-B23E-4284-B2F4-E00AC5A30659}" dt="2024-01-25T12:43:55.748" v="3449" actId="478"/>
          <ac:inkMkLst>
            <pc:docMk/>
            <pc:sldMk cId="3315434484" sldId="269"/>
            <ac:inkMk id="7" creationId="{AA614786-2CC7-F007-F8AA-CFFE212D998E}"/>
          </ac:inkMkLst>
        </pc:inkChg>
        <pc:inkChg chg="add mod">
          <ac:chgData name="#FERNANDES DE CONTO EDUARDO#" userId="7c59b1b1-ec34-46e9-9cc9-b7df2faf07b5" providerId="ADAL" clId="{E1B18046-B23E-4284-B2F4-E00AC5A30659}" dt="2024-01-25T09:41:17.820" v="2753"/>
          <ac:inkMkLst>
            <pc:docMk/>
            <pc:sldMk cId="3315434484" sldId="269"/>
            <ac:inkMk id="8" creationId="{7A6F1381-C329-1B20-8AE5-0109A84E8B51}"/>
          </ac:inkMkLst>
        </pc:inkChg>
        <pc:inkChg chg="add mod">
          <ac:chgData name="#FERNANDES DE CONTO EDUARDO#" userId="7c59b1b1-ec34-46e9-9cc9-b7df2faf07b5" providerId="ADAL" clId="{E1B18046-B23E-4284-B2F4-E00AC5A30659}" dt="2024-01-25T09:41:17.820" v="2753"/>
          <ac:inkMkLst>
            <pc:docMk/>
            <pc:sldMk cId="3315434484" sldId="269"/>
            <ac:inkMk id="9" creationId="{0AB9EE7B-15C5-8698-184A-205DC269016A}"/>
          </ac:inkMkLst>
        </pc:inkChg>
        <pc:inkChg chg="add mod">
          <ac:chgData name="#FERNANDES DE CONTO EDUARDO#" userId="7c59b1b1-ec34-46e9-9cc9-b7df2faf07b5" providerId="ADAL" clId="{E1B18046-B23E-4284-B2F4-E00AC5A30659}" dt="2024-01-25T09:41:17.820" v="2753"/>
          <ac:inkMkLst>
            <pc:docMk/>
            <pc:sldMk cId="3315434484" sldId="269"/>
            <ac:inkMk id="10" creationId="{799A1E20-4C68-0039-457A-C4536558832B}"/>
          </ac:inkMkLst>
        </pc:inkChg>
        <pc:inkChg chg="add mod">
          <ac:chgData name="#FERNANDES DE CONTO EDUARDO#" userId="7c59b1b1-ec34-46e9-9cc9-b7df2faf07b5" providerId="ADAL" clId="{E1B18046-B23E-4284-B2F4-E00AC5A30659}" dt="2024-01-25T09:41:17.820" v="2753"/>
          <ac:inkMkLst>
            <pc:docMk/>
            <pc:sldMk cId="3315434484" sldId="269"/>
            <ac:inkMk id="12" creationId="{9F4BD65F-AE04-EE12-17B1-761FA282BD70}"/>
          </ac:inkMkLst>
        </pc:inkChg>
        <pc:inkChg chg="add mod">
          <ac:chgData name="#FERNANDES DE CONTO EDUARDO#" userId="7c59b1b1-ec34-46e9-9cc9-b7df2faf07b5" providerId="ADAL" clId="{E1B18046-B23E-4284-B2F4-E00AC5A30659}" dt="2024-01-25T09:41:17.820" v="2753"/>
          <ac:inkMkLst>
            <pc:docMk/>
            <pc:sldMk cId="3315434484" sldId="269"/>
            <ac:inkMk id="13" creationId="{AA8C813A-6FD2-295E-B04E-CA465253E1DA}"/>
          </ac:inkMkLst>
        </pc:inkChg>
        <pc:inkChg chg="add mod">
          <ac:chgData name="#FERNANDES DE CONTO EDUARDO#" userId="7c59b1b1-ec34-46e9-9cc9-b7df2faf07b5" providerId="ADAL" clId="{E1B18046-B23E-4284-B2F4-E00AC5A30659}" dt="2024-01-25T09:41:17.820" v="2753"/>
          <ac:inkMkLst>
            <pc:docMk/>
            <pc:sldMk cId="3315434484" sldId="269"/>
            <ac:inkMk id="14" creationId="{27514678-6BF7-324A-1186-5F4744DB0F5B}"/>
          </ac:inkMkLst>
        </pc:inkChg>
        <pc:inkChg chg="add mod">
          <ac:chgData name="#FERNANDES DE CONTO EDUARDO#" userId="7c59b1b1-ec34-46e9-9cc9-b7df2faf07b5" providerId="ADAL" clId="{E1B18046-B23E-4284-B2F4-E00AC5A30659}" dt="2024-01-25T09:41:17.820" v="2753"/>
          <ac:inkMkLst>
            <pc:docMk/>
            <pc:sldMk cId="3315434484" sldId="269"/>
            <ac:inkMk id="15" creationId="{7E873C29-EA5A-FEB8-9CF9-2DF0DDB9F5D3}"/>
          </ac:inkMkLst>
        </pc:inkChg>
        <pc:inkChg chg="add mod">
          <ac:chgData name="#FERNANDES DE CONTO EDUARDO#" userId="7c59b1b1-ec34-46e9-9cc9-b7df2faf07b5" providerId="ADAL" clId="{E1B18046-B23E-4284-B2F4-E00AC5A30659}" dt="2024-01-25T09:41:17.820" v="2753"/>
          <ac:inkMkLst>
            <pc:docMk/>
            <pc:sldMk cId="3315434484" sldId="269"/>
            <ac:inkMk id="16" creationId="{D96C988D-A515-0359-8CCC-EFC55696EB29}"/>
          </ac:inkMkLst>
        </pc:inkChg>
        <pc:inkChg chg="add mod">
          <ac:chgData name="#FERNANDES DE CONTO EDUARDO#" userId="7c59b1b1-ec34-46e9-9cc9-b7df2faf07b5" providerId="ADAL" clId="{E1B18046-B23E-4284-B2F4-E00AC5A30659}" dt="2024-01-25T09:41:17.820" v="2753"/>
          <ac:inkMkLst>
            <pc:docMk/>
            <pc:sldMk cId="3315434484" sldId="269"/>
            <ac:inkMk id="17" creationId="{34DD0C96-2684-917A-08DA-DD4C7AE34913}"/>
          </ac:inkMkLst>
        </pc:inkChg>
        <pc:inkChg chg="add del">
          <ac:chgData name="#FERNANDES DE CONTO EDUARDO#" userId="7c59b1b1-ec34-46e9-9cc9-b7df2faf07b5" providerId="ADAL" clId="{E1B18046-B23E-4284-B2F4-E00AC5A30659}" dt="2024-01-25T12:43:57.726" v="3452" actId="478"/>
          <ac:inkMkLst>
            <pc:docMk/>
            <pc:sldMk cId="3315434484" sldId="269"/>
            <ac:inkMk id="21" creationId="{DD367EEC-96D0-B438-90FC-9B7E2FB34D39}"/>
          </ac:inkMkLst>
        </pc:inkChg>
      </pc:sldChg>
      <pc:sldChg chg="modSp mod">
        <pc:chgData name="#FERNANDES DE CONTO EDUARDO#" userId="7c59b1b1-ec34-46e9-9cc9-b7df2faf07b5" providerId="ADAL" clId="{E1B18046-B23E-4284-B2F4-E00AC5A30659}" dt="2024-01-25T14:20:03.498" v="5147" actId="6549"/>
        <pc:sldMkLst>
          <pc:docMk/>
          <pc:sldMk cId="1221813665" sldId="270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221813665" sldId="270"/>
            <ac:spMk id="2" creationId="{F55E7228-56F9-0A88-C4ED-721EFAEF56AE}"/>
          </ac:spMkLst>
        </pc:spChg>
        <pc:spChg chg="mod">
          <ac:chgData name="#FERNANDES DE CONTO EDUARDO#" userId="7c59b1b1-ec34-46e9-9cc9-b7df2faf07b5" providerId="ADAL" clId="{E1B18046-B23E-4284-B2F4-E00AC5A30659}" dt="2024-01-25T14:20:03.498" v="5147" actId="6549"/>
          <ac:spMkLst>
            <pc:docMk/>
            <pc:sldMk cId="1221813665" sldId="270"/>
            <ac:spMk id="3" creationId="{3EAE3CB2-967A-F4D1-1990-AF87ECDBB309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221813665" sldId="270"/>
            <ac:spMk id="4" creationId="{E24CAE37-E89E-15D6-49BA-926BB570993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1221813665" sldId="270"/>
            <ac:spMk id="5" creationId="{89A3695E-AFC1-1A89-525D-1B98B0D65875}"/>
          </ac:spMkLst>
        </pc:spChg>
      </pc:sldChg>
      <pc:sldChg chg="addSp delSp modSp del mod delAnim">
        <pc:chgData name="#FERNANDES DE CONTO EDUARDO#" userId="7c59b1b1-ec34-46e9-9cc9-b7df2faf07b5" providerId="ADAL" clId="{E1B18046-B23E-4284-B2F4-E00AC5A30659}" dt="2024-01-24T13:07:39.151" v="877" actId="47"/>
        <pc:sldMkLst>
          <pc:docMk/>
          <pc:sldMk cId="1062231400" sldId="271"/>
        </pc:sldMkLst>
        <pc:spChg chg="mod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62231400" sldId="271"/>
            <ac:spMk id="2" creationId="{5FA1900B-FDE3-F3A2-14B1-10C5DAA813BE}"/>
          </ac:spMkLst>
        </pc:spChg>
        <pc:spChg chg="mod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62231400" sldId="271"/>
            <ac:spMk id="3" creationId="{D90FB8B3-ED96-D1BB-F213-B3571F6C3073}"/>
          </ac:spMkLst>
        </pc:spChg>
        <pc:spChg chg="mod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62231400" sldId="271"/>
            <ac:spMk id="5" creationId="{26E5E2A7-AEA3-5007-47D9-36AF5DF67A28}"/>
          </ac:spMkLst>
        </pc:spChg>
        <pc:spChg chg="add mod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62231400" sldId="271"/>
            <ac:spMk id="7" creationId="{3463468F-3209-143D-856F-342F8E15D8FF}"/>
          </ac:spMkLst>
        </pc:spChg>
        <pc:picChg chg="del">
          <ac:chgData name="#FERNANDES DE CONTO EDUARDO#" userId="7c59b1b1-ec34-46e9-9cc9-b7df2faf07b5" providerId="ADAL" clId="{E1B18046-B23E-4284-B2F4-E00AC5A30659}" dt="2024-01-24T13:00:25.425" v="810" actId="478"/>
          <ac:picMkLst>
            <pc:docMk/>
            <pc:sldMk cId="1062231400" sldId="271"/>
            <ac:picMk id="4" creationId="{534073F9-2351-4B34-CFB9-BFD2B54D9C6E}"/>
          </ac:picMkLst>
        </pc:picChg>
      </pc:sldChg>
      <pc:sldChg chg="del">
        <pc:chgData name="#FERNANDES DE CONTO EDUARDO#" userId="7c59b1b1-ec34-46e9-9cc9-b7df2faf07b5" providerId="ADAL" clId="{E1B18046-B23E-4284-B2F4-E00AC5A30659}" dt="2024-01-24T12:56:23.293" v="809" actId="47"/>
        <pc:sldMkLst>
          <pc:docMk/>
          <pc:sldMk cId="3083144913" sldId="273"/>
        </pc:sldMkLst>
      </pc:sldChg>
      <pc:sldChg chg="addSp delSp modSp mod">
        <pc:chgData name="#FERNANDES DE CONTO EDUARDO#" userId="7c59b1b1-ec34-46e9-9cc9-b7df2faf07b5" providerId="ADAL" clId="{E1B18046-B23E-4284-B2F4-E00AC5A30659}" dt="2024-01-25T12:52:32.066" v="3470" actId="1076"/>
        <pc:sldMkLst>
          <pc:docMk/>
          <pc:sldMk cId="3118292420" sldId="274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118292420" sldId="274"/>
            <ac:spMk id="2" creationId="{8A84778C-5AB7-9F08-AE8F-7F39418E392D}"/>
          </ac:spMkLst>
        </pc:spChg>
        <pc:spChg chg="add del mod">
          <ac:chgData name="#FERNANDES DE CONTO EDUARDO#" userId="7c59b1b1-ec34-46e9-9cc9-b7df2faf07b5" providerId="ADAL" clId="{E1B18046-B23E-4284-B2F4-E00AC5A30659}" dt="2024-01-25T12:52:31.212" v="3469" actId="478"/>
          <ac:spMkLst>
            <pc:docMk/>
            <pc:sldMk cId="3118292420" sldId="274"/>
            <ac:spMk id="3" creationId="{1C46FDC9-4868-7146-769A-5D4285FCA56B}"/>
          </ac:spMkLst>
        </pc:spChg>
        <pc:spChg chg="add del mod">
          <ac:chgData name="#FERNANDES DE CONTO EDUARDO#" userId="7c59b1b1-ec34-46e9-9cc9-b7df2faf07b5" providerId="ADAL" clId="{E1B18046-B23E-4284-B2F4-E00AC5A30659}" dt="2024-01-24T14:42:42.271" v="1507"/>
          <ac:spMkLst>
            <pc:docMk/>
            <pc:sldMk cId="3118292420" sldId="274"/>
            <ac:spMk id="3" creationId="{9792DB66-DF8E-5E41-8189-98BFF363E757}"/>
          </ac:spMkLst>
        </pc:spChg>
        <pc:spChg chg="del mod">
          <ac:chgData name="#FERNANDES DE CONTO EDUARDO#" userId="7c59b1b1-ec34-46e9-9cc9-b7df2faf07b5" providerId="ADAL" clId="{E1B18046-B23E-4284-B2F4-E00AC5A30659}" dt="2024-01-24T13:23:38.600" v="1499"/>
          <ac:spMkLst>
            <pc:docMk/>
            <pc:sldMk cId="3118292420" sldId="274"/>
            <ac:spMk id="3" creationId="{E0BD1E95-E4A7-35C9-279B-929D54B218E6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118292420" sldId="274"/>
            <ac:spMk id="4" creationId="{B8093810-A988-2458-A97E-4572C851B3F8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118292420" sldId="274"/>
            <ac:spMk id="5" creationId="{A37126AF-818D-0ED6-C52B-137CAF2D7570}"/>
          </ac:spMkLst>
        </pc:spChg>
        <pc:picChg chg="add del mod">
          <ac:chgData name="#FERNANDES DE CONTO EDUARDO#" userId="7c59b1b1-ec34-46e9-9cc9-b7df2faf07b5" providerId="ADAL" clId="{E1B18046-B23E-4284-B2F4-E00AC5A30659}" dt="2024-01-25T12:52:27.308" v="3466" actId="478"/>
          <ac:picMkLst>
            <pc:docMk/>
            <pc:sldMk cId="3118292420" sldId="274"/>
            <ac:picMk id="7" creationId="{4995CF4E-C404-2A3C-8A9F-180D6FFD00FD}"/>
          </ac:picMkLst>
        </pc:picChg>
        <pc:picChg chg="add mod">
          <ac:chgData name="#FERNANDES DE CONTO EDUARDO#" userId="7c59b1b1-ec34-46e9-9cc9-b7df2faf07b5" providerId="ADAL" clId="{E1B18046-B23E-4284-B2F4-E00AC5A30659}" dt="2024-01-25T12:52:32.066" v="3470" actId="1076"/>
          <ac:picMkLst>
            <pc:docMk/>
            <pc:sldMk cId="3118292420" sldId="274"/>
            <ac:picMk id="8" creationId="{7A8F9B57-A299-59D8-B4BC-431C58050545}"/>
          </ac:picMkLst>
        </pc:picChg>
        <pc:picChg chg="add del mod">
          <ac:chgData name="#FERNANDES DE CONTO EDUARDO#" userId="7c59b1b1-ec34-46e9-9cc9-b7df2faf07b5" providerId="ADAL" clId="{E1B18046-B23E-4284-B2F4-E00AC5A30659}" dt="2024-01-25T12:52:28.474" v="3467" actId="478"/>
          <ac:picMkLst>
            <pc:docMk/>
            <pc:sldMk cId="3118292420" sldId="274"/>
            <ac:picMk id="3074" creationId="{0E481D5C-550B-BB16-695B-41CEB5414444}"/>
          </ac:picMkLst>
        </pc:picChg>
      </pc:sldChg>
      <pc:sldChg chg="modSp del">
        <pc:chgData name="#FERNANDES DE CONTO EDUARDO#" userId="7c59b1b1-ec34-46e9-9cc9-b7df2faf07b5" providerId="ADAL" clId="{E1B18046-B23E-4284-B2F4-E00AC5A30659}" dt="2024-01-24T14:42:43.101" v="1508" actId="47"/>
        <pc:sldMkLst>
          <pc:docMk/>
          <pc:sldMk cId="3053859017" sldId="275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53859017" sldId="275"/>
            <ac:spMk id="2" creationId="{DD589DB8-E733-997E-B825-33FDBD2813AB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53859017" sldId="275"/>
            <ac:spMk id="3" creationId="{5E3F3F13-1808-21CF-7EED-911AF097CEA5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53859017" sldId="275"/>
            <ac:spMk id="4" creationId="{840F50E4-623D-D62D-3329-F00F2C952630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053859017" sldId="275"/>
            <ac:spMk id="5" creationId="{92FC3C6C-F20C-0DD9-E8BC-929EE47B9132}"/>
          </ac:spMkLst>
        </pc:spChg>
      </pc:sldChg>
      <pc:sldChg chg="del">
        <pc:chgData name="#FERNANDES DE CONTO EDUARDO#" userId="7c59b1b1-ec34-46e9-9cc9-b7df2faf07b5" providerId="ADAL" clId="{E1B18046-B23E-4284-B2F4-E00AC5A30659}" dt="2024-01-24T12:51:44.247" v="85" actId="47"/>
        <pc:sldMkLst>
          <pc:docMk/>
          <pc:sldMk cId="3991694541" sldId="277"/>
        </pc:sldMkLst>
      </pc:sldChg>
      <pc:sldChg chg="modSp del">
        <pc:chgData name="#FERNANDES DE CONTO EDUARDO#" userId="7c59b1b1-ec34-46e9-9cc9-b7df2faf07b5" providerId="ADAL" clId="{E1B18046-B23E-4284-B2F4-E00AC5A30659}" dt="2024-01-24T14:42:44.470" v="1509" actId="47"/>
        <pc:sldMkLst>
          <pc:docMk/>
          <pc:sldMk cId="2291650574" sldId="278"/>
        </pc:sldMkLst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91650574" sldId="278"/>
            <ac:spMk id="2" creationId="{4E6A5BDB-EE8D-C14D-56E2-8450B6097177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91650574" sldId="278"/>
            <ac:spMk id="3" creationId="{3246CBD0-B8FB-292E-D420-29AD7D989B43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91650574" sldId="278"/>
            <ac:spMk id="4" creationId="{76EA790A-9D37-BDB5-7D3E-189F63AC9657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2291650574" sldId="278"/>
            <ac:spMk id="5" creationId="{7033FFC2-64C8-3367-8D9B-55958AE3E928}"/>
          </ac:spMkLst>
        </pc:spChg>
      </pc:sldChg>
      <pc:sldChg chg="modSp new del mod">
        <pc:chgData name="#FERNANDES DE CONTO EDUARDO#" userId="7c59b1b1-ec34-46e9-9cc9-b7df2faf07b5" providerId="ADAL" clId="{E1B18046-B23E-4284-B2F4-E00AC5A30659}" dt="2024-01-24T12:52:15.494" v="100" actId="47"/>
        <pc:sldMkLst>
          <pc:docMk/>
          <pc:sldMk cId="690772826" sldId="279"/>
        </pc:sldMkLst>
        <pc:spChg chg="mod">
          <ac:chgData name="#FERNANDES DE CONTO EDUARDO#" userId="7c59b1b1-ec34-46e9-9cc9-b7df2faf07b5" providerId="ADAL" clId="{E1B18046-B23E-4284-B2F4-E00AC5A30659}" dt="2024-01-24T12:52:07.365" v="97" actId="20577"/>
          <ac:spMkLst>
            <pc:docMk/>
            <pc:sldMk cId="690772826" sldId="279"/>
            <ac:spMk id="2" creationId="{33B4AB48-A6C0-645E-8EBC-BE990E34CB4F}"/>
          </ac:spMkLst>
        </pc:spChg>
      </pc:sldChg>
      <pc:sldChg chg="addSp delSp modSp new mod">
        <pc:chgData name="#FERNANDES DE CONTO EDUARDO#" userId="7c59b1b1-ec34-46e9-9cc9-b7df2faf07b5" providerId="ADAL" clId="{E1B18046-B23E-4284-B2F4-E00AC5A30659}" dt="2024-01-25T09:41:36.034" v="2763" actId="20577"/>
        <pc:sldMkLst>
          <pc:docMk/>
          <pc:sldMk cId="3938134859" sldId="279"/>
        </pc:sldMkLst>
        <pc:spChg chg="mod">
          <ac:chgData name="#FERNANDES DE CONTO EDUARDO#" userId="7c59b1b1-ec34-46e9-9cc9-b7df2faf07b5" providerId="ADAL" clId="{E1B18046-B23E-4284-B2F4-E00AC5A30659}" dt="2024-01-25T09:41:31.666" v="2762" actId="20577"/>
          <ac:spMkLst>
            <pc:docMk/>
            <pc:sldMk cId="3938134859" sldId="279"/>
            <ac:spMk id="2" creationId="{77DC7DDE-AE85-1CCA-BA29-791B773DB42E}"/>
          </ac:spMkLst>
        </pc:spChg>
        <pc:spChg chg="del">
          <ac:chgData name="#FERNANDES DE CONTO EDUARDO#" userId="7c59b1b1-ec34-46e9-9cc9-b7df2faf07b5" providerId="ADAL" clId="{E1B18046-B23E-4284-B2F4-E00AC5A30659}" dt="2024-01-24T12:52:42.362" v="121" actId="478"/>
          <ac:spMkLst>
            <pc:docMk/>
            <pc:sldMk cId="3938134859" sldId="279"/>
            <ac:spMk id="3" creationId="{86CF67C8-3CAE-FC8C-9538-CD0D913D2A09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938134859" sldId="279"/>
            <ac:spMk id="5" creationId="{D9808088-C210-F59E-87D4-D6E1F785C460}"/>
          </ac:spMkLst>
        </pc:spChg>
        <pc:spChg chg="mod">
          <ac:chgData name="#FERNANDES DE CONTO EDUARDO#" userId="7c59b1b1-ec34-46e9-9cc9-b7df2faf07b5" providerId="ADAL" clId="{E1B18046-B23E-4284-B2F4-E00AC5A30659}" dt="2024-01-24T13:11:32.990" v="1014"/>
          <ac:spMkLst>
            <pc:docMk/>
            <pc:sldMk cId="3938134859" sldId="279"/>
            <ac:spMk id="6" creationId="{184C6C38-FE61-53B1-A20C-62FA173D9038}"/>
          </ac:spMkLst>
        </pc:spChg>
        <pc:graphicFrameChg chg="add mod modGraphic">
          <ac:chgData name="#FERNANDES DE CONTO EDUARDO#" userId="7c59b1b1-ec34-46e9-9cc9-b7df2faf07b5" providerId="ADAL" clId="{E1B18046-B23E-4284-B2F4-E00AC5A30659}" dt="2024-01-25T09:41:36.034" v="2763" actId="20577"/>
          <ac:graphicFrameMkLst>
            <pc:docMk/>
            <pc:sldMk cId="3938134859" sldId="279"/>
            <ac:graphicFrameMk id="4" creationId="{0FAAF7A1-76D2-873F-6190-E9A45C7B4E9D}"/>
          </ac:graphicFrameMkLst>
        </pc:graphicFrameChg>
      </pc:sldChg>
      <pc:sldChg chg="addSp delSp modSp new mod setBg delDesignElem">
        <pc:chgData name="#FERNANDES DE CONTO EDUARDO#" userId="7c59b1b1-ec34-46e9-9cc9-b7df2faf07b5" providerId="ADAL" clId="{E1B18046-B23E-4284-B2F4-E00AC5A30659}" dt="2024-01-25T12:43:51.044" v="3446" actId="478"/>
        <pc:sldMkLst>
          <pc:docMk/>
          <pc:sldMk cId="1096262253" sldId="280"/>
        </pc:sldMkLst>
        <pc:spChg chg="mod">
          <ac:chgData name="#FERNANDES DE CONTO EDUARDO#" userId="7c59b1b1-ec34-46e9-9cc9-b7df2faf07b5" providerId="ADAL" clId="{E1B18046-B23E-4284-B2F4-E00AC5A30659}" dt="2024-01-24T13:07:35.633" v="876" actId="20577"/>
          <ac:spMkLst>
            <pc:docMk/>
            <pc:sldMk cId="1096262253" sldId="280"/>
            <ac:spMk id="2" creationId="{BCE1E8FA-00A7-678C-6DB4-DF204E16489C}"/>
          </ac:spMkLst>
        </pc:spChg>
        <pc:spChg chg="del">
          <ac:chgData name="#FERNANDES DE CONTO EDUARDO#" userId="7c59b1b1-ec34-46e9-9cc9-b7df2faf07b5" providerId="ADAL" clId="{E1B18046-B23E-4284-B2F4-E00AC5A30659}" dt="2024-01-24T13:03:22.815" v="849" actId="478"/>
          <ac:spMkLst>
            <pc:docMk/>
            <pc:sldMk cId="1096262253" sldId="280"/>
            <ac:spMk id="3" creationId="{B64E68BB-6305-EB1D-95F7-8766A654C4AF}"/>
          </ac:spMkLst>
        </pc:spChg>
        <pc:spChg chg="mod">
          <ac:chgData name="#FERNANDES DE CONTO EDUARDO#" userId="7c59b1b1-ec34-46e9-9cc9-b7df2faf07b5" providerId="ADAL" clId="{E1B18046-B23E-4284-B2F4-E00AC5A30659}" dt="2024-01-24T13:07:16.093" v="864" actId="26606"/>
          <ac:spMkLst>
            <pc:docMk/>
            <pc:sldMk cId="1096262253" sldId="280"/>
            <ac:spMk id="4" creationId="{41DC2FC8-06F7-7E88-2942-FD882E28F098}"/>
          </ac:spMkLst>
        </pc:spChg>
        <pc:spChg chg="mod ord">
          <ac:chgData name="#FERNANDES DE CONTO EDUARDO#" userId="7c59b1b1-ec34-46e9-9cc9-b7df2faf07b5" providerId="ADAL" clId="{E1B18046-B23E-4284-B2F4-E00AC5A30659}" dt="2024-01-24T13:07:16.093" v="864" actId="26606"/>
          <ac:spMkLst>
            <pc:docMk/>
            <pc:sldMk cId="1096262253" sldId="280"/>
            <ac:spMk id="5" creationId="{26FABE3C-0B35-15B8-CE09-DA83FC0629EE}"/>
          </ac:spMkLst>
        </pc:spChg>
        <pc:spChg chg="add del">
          <ac:chgData name="#FERNANDES DE CONTO EDUARDO#" userId="7c59b1b1-ec34-46e9-9cc9-b7df2faf07b5" providerId="ADAL" clId="{E1B18046-B23E-4284-B2F4-E00AC5A30659}" dt="2024-01-24T13:07:28.314" v="868"/>
          <ac:spMkLst>
            <pc:docMk/>
            <pc:sldMk cId="1096262253" sldId="280"/>
            <ac:spMk id="2057" creationId="{439BCA50-5C8B-4034-853C-B29176644ED3}"/>
          </ac:spMkLst>
        </pc:spChg>
        <pc:grpChg chg="del mod">
          <ac:chgData name="#FERNANDES DE CONTO EDUARDO#" userId="7c59b1b1-ec34-46e9-9cc9-b7df2faf07b5" providerId="ADAL" clId="{E1B18046-B23E-4284-B2F4-E00AC5A30659}" dt="2024-01-25T12:43:51.044" v="3446" actId="478"/>
          <ac:grpSpMkLst>
            <pc:docMk/>
            <pc:sldMk cId="1096262253" sldId="280"/>
            <ac:grpSpMk id="14" creationId="{2A57FDD8-FB44-C3E9-CCEB-E173D45A0D35}"/>
          </ac:grpSpMkLst>
        </pc:grpChg>
        <pc:grpChg chg="del mod">
          <ac:chgData name="#FERNANDES DE CONTO EDUARDO#" userId="7c59b1b1-ec34-46e9-9cc9-b7df2faf07b5" providerId="ADAL" clId="{E1B18046-B23E-4284-B2F4-E00AC5A30659}" dt="2024-01-25T12:43:49.537" v="3444" actId="478"/>
          <ac:grpSpMkLst>
            <pc:docMk/>
            <pc:sldMk cId="1096262253" sldId="280"/>
            <ac:grpSpMk id="31" creationId="{14ACFB1F-D839-0008-84A7-8C62A616045A}"/>
          </ac:grpSpMkLst>
        </pc:grpChg>
        <pc:grpChg chg="del mod">
          <ac:chgData name="#FERNANDES DE CONTO EDUARDO#" userId="7c59b1b1-ec34-46e9-9cc9-b7df2faf07b5" providerId="ADAL" clId="{E1B18046-B23E-4284-B2F4-E00AC5A30659}" dt="2024-01-25T12:43:50.509" v="3445" actId="478"/>
          <ac:grpSpMkLst>
            <pc:docMk/>
            <pc:sldMk cId="1096262253" sldId="280"/>
            <ac:grpSpMk id="32" creationId="{8EAA4716-8EC3-F5CB-A447-0A4FF5F7D28E}"/>
          </ac:grpSpMkLst>
        </pc:grpChg>
        <pc:grpChg chg="add del">
          <ac:chgData name="#FERNANDES DE CONTO EDUARDO#" userId="7c59b1b1-ec34-46e9-9cc9-b7df2faf07b5" providerId="ADAL" clId="{E1B18046-B23E-4284-B2F4-E00AC5A30659}" dt="2024-01-24T13:07:28.314" v="868"/>
          <ac:grpSpMkLst>
            <pc:docMk/>
            <pc:sldMk cId="1096262253" sldId="280"/>
            <ac:grpSpMk id="2059" creationId="{CB018903-3549-4A3B-A9DF-B26757CAA9C6}"/>
          </ac:grpSpMkLst>
        </pc:grpChg>
        <pc:picChg chg="add mod">
          <ac:chgData name="#FERNANDES DE CONTO EDUARDO#" userId="7c59b1b1-ec34-46e9-9cc9-b7df2faf07b5" providerId="ADAL" clId="{E1B18046-B23E-4284-B2F4-E00AC5A30659}" dt="2024-01-24T13:07:19.013" v="865" actId="27614"/>
          <ac:picMkLst>
            <pc:docMk/>
            <pc:sldMk cId="1096262253" sldId="280"/>
            <ac:picMk id="7" creationId="{BD43EA3B-7AB0-E1AC-A8F0-520062515540}"/>
          </ac:picMkLst>
        </pc:picChg>
        <pc:picChg chg="add mod ord">
          <ac:chgData name="#FERNANDES DE CONTO EDUARDO#" userId="7c59b1b1-ec34-46e9-9cc9-b7df2faf07b5" providerId="ADAL" clId="{E1B18046-B23E-4284-B2F4-E00AC5A30659}" dt="2024-01-24T13:07:16.093" v="864" actId="26606"/>
          <ac:picMkLst>
            <pc:docMk/>
            <pc:sldMk cId="1096262253" sldId="280"/>
            <ac:picMk id="2050" creationId="{D88D8DE8-4F71-9B89-C321-C5C43B7F8CB5}"/>
          </ac:picMkLst>
        </pc:picChg>
        <pc:picChg chg="add mod">
          <ac:chgData name="#FERNANDES DE CONTO EDUARDO#" userId="7c59b1b1-ec34-46e9-9cc9-b7df2faf07b5" providerId="ADAL" clId="{E1B18046-B23E-4284-B2F4-E00AC5A30659}" dt="2024-01-24T13:07:19.013" v="866" actId="962"/>
          <ac:picMkLst>
            <pc:docMk/>
            <pc:sldMk cId="1096262253" sldId="280"/>
            <ac:picMk id="2052" creationId="{D9165E7C-8AC7-5B12-C3B9-239C07C1AD13}"/>
          </ac:picMkLst>
        </pc:picChg>
        <pc:inkChg chg="add mod">
          <ac:chgData name="#FERNANDES DE CONTO EDUARDO#" userId="7c59b1b1-ec34-46e9-9cc9-b7df2faf07b5" providerId="ADAL" clId="{E1B18046-B23E-4284-B2F4-E00AC5A30659}" dt="2024-01-25T09:37:36.549" v="2713"/>
          <ac:inkMkLst>
            <pc:docMk/>
            <pc:sldMk cId="1096262253" sldId="280"/>
            <ac:inkMk id="3" creationId="{87BA0F70-D72B-0E6F-B7DA-082E59FC0641}"/>
          </ac:inkMkLst>
        </pc:inkChg>
        <pc:inkChg chg="add mod">
          <ac:chgData name="#FERNANDES DE CONTO EDUARDO#" userId="7c59b1b1-ec34-46e9-9cc9-b7df2faf07b5" providerId="ADAL" clId="{E1B18046-B23E-4284-B2F4-E00AC5A30659}" dt="2024-01-25T09:37:36.549" v="2713"/>
          <ac:inkMkLst>
            <pc:docMk/>
            <pc:sldMk cId="1096262253" sldId="280"/>
            <ac:inkMk id="6" creationId="{CF9516C9-7151-E333-F2E1-17369D3683DB}"/>
          </ac:inkMkLst>
        </pc:inkChg>
        <pc:inkChg chg="add mod">
          <ac:chgData name="#FERNANDES DE CONTO EDUARDO#" userId="7c59b1b1-ec34-46e9-9cc9-b7df2faf07b5" providerId="ADAL" clId="{E1B18046-B23E-4284-B2F4-E00AC5A30659}" dt="2024-01-25T09:37:36.549" v="2713"/>
          <ac:inkMkLst>
            <pc:docMk/>
            <pc:sldMk cId="1096262253" sldId="280"/>
            <ac:inkMk id="8" creationId="{3CD10B6D-B40A-B47B-142F-38644E964BB7}"/>
          </ac:inkMkLst>
        </pc:inkChg>
        <pc:inkChg chg="add mod">
          <ac:chgData name="#FERNANDES DE CONTO EDUARDO#" userId="7c59b1b1-ec34-46e9-9cc9-b7df2faf07b5" providerId="ADAL" clId="{E1B18046-B23E-4284-B2F4-E00AC5A30659}" dt="2024-01-25T09:37:36.549" v="2713"/>
          <ac:inkMkLst>
            <pc:docMk/>
            <pc:sldMk cId="1096262253" sldId="280"/>
            <ac:inkMk id="9" creationId="{9C0314D9-535B-E458-8D13-A3C340F74557}"/>
          </ac:inkMkLst>
        </pc:inkChg>
        <pc:inkChg chg="add mod">
          <ac:chgData name="#FERNANDES DE CONTO EDUARDO#" userId="7c59b1b1-ec34-46e9-9cc9-b7df2faf07b5" providerId="ADAL" clId="{E1B18046-B23E-4284-B2F4-E00AC5A30659}" dt="2024-01-25T09:37:36.549" v="2713"/>
          <ac:inkMkLst>
            <pc:docMk/>
            <pc:sldMk cId="1096262253" sldId="280"/>
            <ac:inkMk id="10" creationId="{6CA3DCC5-887D-78C3-DA45-2FD072BFA1E0}"/>
          </ac:inkMkLst>
        </pc:inkChg>
        <pc:inkChg chg="add mod">
          <ac:chgData name="#FERNANDES DE CONTO EDUARDO#" userId="7c59b1b1-ec34-46e9-9cc9-b7df2faf07b5" providerId="ADAL" clId="{E1B18046-B23E-4284-B2F4-E00AC5A30659}" dt="2024-01-25T09:37:36.549" v="2713"/>
          <ac:inkMkLst>
            <pc:docMk/>
            <pc:sldMk cId="1096262253" sldId="280"/>
            <ac:inkMk id="11" creationId="{3C8C513C-E561-B063-77D2-FF709A73660F}"/>
          </ac:inkMkLst>
        </pc:inkChg>
        <pc:inkChg chg="add mod">
          <ac:chgData name="#FERNANDES DE CONTO EDUARDO#" userId="7c59b1b1-ec34-46e9-9cc9-b7df2faf07b5" providerId="ADAL" clId="{E1B18046-B23E-4284-B2F4-E00AC5A30659}" dt="2024-01-25T09:37:36.549" v="2713"/>
          <ac:inkMkLst>
            <pc:docMk/>
            <pc:sldMk cId="1096262253" sldId="280"/>
            <ac:inkMk id="12" creationId="{742F5D2E-1F22-C59C-5AD0-2B94B38AD587}"/>
          </ac:inkMkLst>
        </pc:inkChg>
        <pc:inkChg chg="add mod">
          <ac:chgData name="#FERNANDES DE CONTO EDUARDO#" userId="7c59b1b1-ec34-46e9-9cc9-b7df2faf07b5" providerId="ADAL" clId="{E1B18046-B23E-4284-B2F4-E00AC5A30659}" dt="2024-01-25T09:37:36.549" v="2713"/>
          <ac:inkMkLst>
            <pc:docMk/>
            <pc:sldMk cId="1096262253" sldId="280"/>
            <ac:inkMk id="13" creationId="{0D742762-216F-09E7-E187-6DF37D96642E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15" creationId="{6D73CCD4-CF6C-082C-80A7-609FE2DE7F67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16" creationId="{27EE239A-4FEA-B49E-C0D5-BAE8D79A83BB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17" creationId="{D560FECE-67E2-AE37-BBA4-BCFD0D08BE05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18" creationId="{20754022-267D-FBA0-D009-2F9E8C21D136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19" creationId="{14241496-7740-A561-6912-1E4B3ABF9B6D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0" creationId="{FC7830BD-1780-D5A8-79A8-9BD374BB8487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1" creationId="{FBC3A7F4-075F-38ED-145E-DA34A7369F23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2" creationId="{3A992EFE-BBF4-A36A-D64B-050089212402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3" creationId="{C911AF38-9E49-74AE-C44A-A3FECE573F55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4" creationId="{19F22390-0A97-9C0C-1CAB-5672866724D4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5" creationId="{364AAB84-8122-14A5-D36A-58D8695E5A95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6" creationId="{10FDCDB2-CA89-6ED8-5A64-0D7435AD3F0A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7" creationId="{8B5D3A0B-B8E9-02AC-3E4E-619FB64FF50E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8" creationId="{EA184F94-DD4A-F960-5074-5D2556E534EE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29" creationId="{56FC2FE3-ACB7-4DBC-762B-27CFCCDA5F54}"/>
          </ac:inkMkLst>
        </pc:inkChg>
        <pc:inkChg chg="add mod">
          <ac:chgData name="#FERNANDES DE CONTO EDUARDO#" userId="7c59b1b1-ec34-46e9-9cc9-b7df2faf07b5" providerId="ADAL" clId="{E1B18046-B23E-4284-B2F4-E00AC5A30659}" dt="2024-01-25T09:37:46.117" v="2730"/>
          <ac:inkMkLst>
            <pc:docMk/>
            <pc:sldMk cId="1096262253" sldId="280"/>
            <ac:inkMk id="30" creationId="{4DC008AA-CBF2-6530-058F-B1E6CA955CF9}"/>
          </ac:inkMkLst>
        </pc:inkChg>
      </pc:sldChg>
      <pc:sldChg chg="modSp new del mod">
        <pc:chgData name="#FERNANDES DE CONTO EDUARDO#" userId="7c59b1b1-ec34-46e9-9cc9-b7df2faf07b5" providerId="ADAL" clId="{E1B18046-B23E-4284-B2F4-E00AC5A30659}" dt="2024-01-24T13:02:34.980" v="831" actId="47"/>
        <pc:sldMkLst>
          <pc:docMk/>
          <pc:sldMk cId="2114747050" sldId="280"/>
        </pc:sldMkLst>
        <pc:spChg chg="mod">
          <ac:chgData name="#FERNANDES DE CONTO EDUARDO#" userId="7c59b1b1-ec34-46e9-9cc9-b7df2faf07b5" providerId="ADAL" clId="{E1B18046-B23E-4284-B2F4-E00AC5A30659}" dt="2024-01-24T13:00:30.658" v="818" actId="20577"/>
          <ac:spMkLst>
            <pc:docMk/>
            <pc:sldMk cId="2114747050" sldId="280"/>
            <ac:spMk id="2" creationId="{98DDB249-708C-10D7-050C-13E35E6144EE}"/>
          </ac:spMkLst>
        </pc:spChg>
      </pc:sldChg>
      <pc:sldChg chg="modSp new del mod">
        <pc:chgData name="#FERNANDES DE CONTO EDUARDO#" userId="7c59b1b1-ec34-46e9-9cc9-b7df2faf07b5" providerId="ADAL" clId="{E1B18046-B23E-4284-B2F4-E00AC5A30659}" dt="2024-01-24T13:03:17.991" v="847" actId="47"/>
        <pc:sldMkLst>
          <pc:docMk/>
          <pc:sldMk cId="1223134548" sldId="281"/>
        </pc:sldMkLst>
        <pc:spChg chg="mod">
          <ac:chgData name="#FERNANDES DE CONTO EDUARDO#" userId="7c59b1b1-ec34-46e9-9cc9-b7df2faf07b5" providerId="ADAL" clId="{E1B18046-B23E-4284-B2F4-E00AC5A30659}" dt="2024-01-24T13:00:52.545" v="830" actId="20577"/>
          <ac:spMkLst>
            <pc:docMk/>
            <pc:sldMk cId="1223134548" sldId="281"/>
            <ac:spMk id="2" creationId="{64F6CA64-E809-EBD2-ADFC-46F14BC817CD}"/>
          </ac:spMkLst>
        </pc:spChg>
      </pc:sldChg>
      <pc:sldChg chg="addSp modSp new mod">
        <pc:chgData name="#FERNANDES DE CONTO EDUARDO#" userId="7c59b1b1-ec34-46e9-9cc9-b7df2faf07b5" providerId="ADAL" clId="{E1B18046-B23E-4284-B2F4-E00AC5A30659}" dt="2024-01-25T09:56:36.699" v="3210" actId="1076"/>
        <pc:sldMkLst>
          <pc:docMk/>
          <pc:sldMk cId="2995398160" sldId="281"/>
        </pc:sldMkLst>
        <pc:spChg chg="mod">
          <ac:chgData name="#FERNANDES DE CONTO EDUARDO#" userId="7c59b1b1-ec34-46e9-9cc9-b7df2faf07b5" providerId="ADAL" clId="{E1B18046-B23E-4284-B2F4-E00AC5A30659}" dt="2024-01-24T14:43:01.973" v="1535" actId="20577"/>
          <ac:spMkLst>
            <pc:docMk/>
            <pc:sldMk cId="2995398160" sldId="281"/>
            <ac:spMk id="2" creationId="{167E1EAB-3847-B52F-A227-5CDBDC105A23}"/>
          </ac:spMkLst>
        </pc:spChg>
        <pc:spChg chg="mod">
          <ac:chgData name="#FERNANDES DE CONTO EDUARDO#" userId="7c59b1b1-ec34-46e9-9cc9-b7df2faf07b5" providerId="ADAL" clId="{E1B18046-B23E-4284-B2F4-E00AC5A30659}" dt="2024-01-25T09:56:36.181" v="3209" actId="14100"/>
          <ac:spMkLst>
            <pc:docMk/>
            <pc:sldMk cId="2995398160" sldId="281"/>
            <ac:spMk id="3" creationId="{E426464C-86BB-6A26-14E0-3635F887EA62}"/>
          </ac:spMkLst>
        </pc:spChg>
        <pc:picChg chg="add mod">
          <ac:chgData name="#FERNANDES DE CONTO EDUARDO#" userId="7c59b1b1-ec34-46e9-9cc9-b7df2faf07b5" providerId="ADAL" clId="{E1B18046-B23E-4284-B2F4-E00AC5A30659}" dt="2024-01-25T09:56:36.699" v="3210" actId="1076"/>
          <ac:picMkLst>
            <pc:docMk/>
            <pc:sldMk cId="2995398160" sldId="281"/>
            <ac:picMk id="7" creationId="{126771C7-2FA4-EE32-99DA-2C4CC2CEC117}"/>
          </ac:picMkLst>
        </pc:picChg>
      </pc:sldChg>
      <pc:sldChg chg="addSp delSp modSp new mod">
        <pc:chgData name="#FERNANDES DE CONTO EDUARDO#" userId="7c59b1b1-ec34-46e9-9cc9-b7df2faf07b5" providerId="ADAL" clId="{E1B18046-B23E-4284-B2F4-E00AC5A30659}" dt="2024-01-25T09:52:17.570" v="3193" actId="6549"/>
        <pc:sldMkLst>
          <pc:docMk/>
          <pc:sldMk cId="2731322563" sldId="282"/>
        </pc:sldMkLst>
        <pc:spChg chg="mod">
          <ac:chgData name="#FERNANDES DE CONTO EDUARDO#" userId="7c59b1b1-ec34-46e9-9cc9-b7df2faf07b5" providerId="ADAL" clId="{E1B18046-B23E-4284-B2F4-E00AC5A30659}" dt="2024-01-25T09:52:17.570" v="3193" actId="6549"/>
          <ac:spMkLst>
            <pc:docMk/>
            <pc:sldMk cId="2731322563" sldId="282"/>
            <ac:spMk id="2" creationId="{03FF05FC-9131-F0B6-EEA6-D82E1D554EF4}"/>
          </ac:spMkLst>
        </pc:spChg>
        <pc:spChg chg="del">
          <ac:chgData name="#FERNANDES DE CONTO EDUARDO#" userId="7c59b1b1-ec34-46e9-9cc9-b7df2faf07b5" providerId="ADAL" clId="{E1B18046-B23E-4284-B2F4-E00AC5A30659}" dt="2024-01-24T14:51:00.545" v="1791" actId="22"/>
          <ac:spMkLst>
            <pc:docMk/>
            <pc:sldMk cId="2731322563" sldId="282"/>
            <ac:spMk id="3" creationId="{616CC1AA-CC55-6E99-3642-78043905C59A}"/>
          </ac:spMkLst>
        </pc:spChg>
        <pc:picChg chg="add mod ord">
          <ac:chgData name="#FERNANDES DE CONTO EDUARDO#" userId="7c59b1b1-ec34-46e9-9cc9-b7df2faf07b5" providerId="ADAL" clId="{E1B18046-B23E-4284-B2F4-E00AC5A30659}" dt="2024-01-24T14:51:01.815" v="1792" actId="1076"/>
          <ac:picMkLst>
            <pc:docMk/>
            <pc:sldMk cId="2731322563" sldId="282"/>
            <ac:picMk id="7" creationId="{BD5C78ED-4BCD-B456-1BBD-EBE593D2F3BB}"/>
          </ac:picMkLst>
        </pc:picChg>
        <pc:inkChg chg="add">
          <ac:chgData name="#FERNANDES DE CONTO EDUARDO#" userId="7c59b1b1-ec34-46e9-9cc9-b7df2faf07b5" providerId="ADAL" clId="{E1B18046-B23E-4284-B2F4-E00AC5A30659}" dt="2024-01-24T14:51:20.678" v="1793" actId="9405"/>
          <ac:inkMkLst>
            <pc:docMk/>
            <pc:sldMk cId="2731322563" sldId="282"/>
            <ac:inkMk id="8" creationId="{E0921DF9-6D7F-ABB8-2877-0BE936A9CAC8}"/>
          </ac:inkMkLst>
        </pc:inkChg>
      </pc:sldChg>
      <pc:sldChg chg="addSp delSp modSp new del mod">
        <pc:chgData name="#FERNANDES DE CONTO EDUARDO#" userId="7c59b1b1-ec34-46e9-9cc9-b7df2faf07b5" providerId="ADAL" clId="{E1B18046-B23E-4284-B2F4-E00AC5A30659}" dt="2024-01-24T13:03:16.653" v="846" actId="47"/>
        <pc:sldMkLst>
          <pc:docMk/>
          <pc:sldMk cId="3303016497" sldId="282"/>
        </pc:sldMkLst>
        <pc:spChg chg="mod">
          <ac:chgData name="#FERNANDES DE CONTO EDUARDO#" userId="7c59b1b1-ec34-46e9-9cc9-b7df2faf07b5" providerId="ADAL" clId="{E1B18046-B23E-4284-B2F4-E00AC5A30659}" dt="2024-01-24T13:03:08.735" v="842" actId="20577"/>
          <ac:spMkLst>
            <pc:docMk/>
            <pc:sldMk cId="3303016497" sldId="282"/>
            <ac:spMk id="2" creationId="{797208D4-04BC-6922-4737-919F2FA075B1}"/>
          </ac:spMkLst>
        </pc:spChg>
        <pc:spChg chg="del">
          <ac:chgData name="#FERNANDES DE CONTO EDUARDO#" userId="7c59b1b1-ec34-46e9-9cc9-b7df2faf07b5" providerId="ADAL" clId="{E1B18046-B23E-4284-B2F4-E00AC5A30659}" dt="2024-01-24T13:03:10.311" v="843" actId="478"/>
          <ac:spMkLst>
            <pc:docMk/>
            <pc:sldMk cId="3303016497" sldId="282"/>
            <ac:spMk id="3" creationId="{8D87B5E3-406F-1750-A5AF-313530C4BFE9}"/>
          </ac:spMkLst>
        </pc:spChg>
        <pc:picChg chg="add mod">
          <ac:chgData name="#FERNANDES DE CONTO EDUARDO#" userId="7c59b1b1-ec34-46e9-9cc9-b7df2faf07b5" providerId="ADAL" clId="{E1B18046-B23E-4284-B2F4-E00AC5A30659}" dt="2024-01-24T13:03:11.889" v="845" actId="1076"/>
          <ac:picMkLst>
            <pc:docMk/>
            <pc:sldMk cId="3303016497" sldId="282"/>
            <ac:picMk id="1026" creationId="{767B9852-D5D8-EEA6-F238-83B4F496B7BF}"/>
          </ac:picMkLst>
        </pc:picChg>
      </pc:sldChg>
      <pc:sldChg chg="modSp new mod">
        <pc:chgData name="#FERNANDES DE CONTO EDUARDO#" userId="7c59b1b1-ec34-46e9-9cc9-b7df2faf07b5" providerId="ADAL" clId="{E1B18046-B23E-4284-B2F4-E00AC5A30659}" dt="2024-01-24T15:44:19.110" v="2319" actId="20577"/>
        <pc:sldMkLst>
          <pc:docMk/>
          <pc:sldMk cId="3758344294" sldId="283"/>
        </pc:sldMkLst>
        <pc:spChg chg="mod">
          <ac:chgData name="#FERNANDES DE CONTO EDUARDO#" userId="7c59b1b1-ec34-46e9-9cc9-b7df2faf07b5" providerId="ADAL" clId="{E1B18046-B23E-4284-B2F4-E00AC5A30659}" dt="2024-01-24T15:41:21.636" v="1829" actId="20577"/>
          <ac:spMkLst>
            <pc:docMk/>
            <pc:sldMk cId="3758344294" sldId="283"/>
            <ac:spMk id="2" creationId="{E45E5060-0DD9-F2B0-F1A4-2F83767B5BA5}"/>
          </ac:spMkLst>
        </pc:spChg>
        <pc:spChg chg="mod">
          <ac:chgData name="#FERNANDES DE CONTO EDUARDO#" userId="7c59b1b1-ec34-46e9-9cc9-b7df2faf07b5" providerId="ADAL" clId="{E1B18046-B23E-4284-B2F4-E00AC5A30659}" dt="2024-01-24T15:44:19.110" v="2319" actId="20577"/>
          <ac:spMkLst>
            <pc:docMk/>
            <pc:sldMk cId="3758344294" sldId="283"/>
            <ac:spMk id="3" creationId="{7D505734-6D41-CAF2-08EE-C9D31F2B7139}"/>
          </ac:spMkLst>
        </pc:spChg>
      </pc:sldChg>
      <pc:sldChg chg="addSp delSp modSp new del mod chgLayout">
        <pc:chgData name="#FERNANDES DE CONTO EDUARDO#" userId="7c59b1b1-ec34-46e9-9cc9-b7df2faf07b5" providerId="ADAL" clId="{E1B18046-B23E-4284-B2F4-E00AC5A30659}" dt="2024-01-25T09:16:02.674" v="2481" actId="47"/>
        <pc:sldMkLst>
          <pc:docMk/>
          <pc:sldMk cId="2200869638" sldId="284"/>
        </pc:sldMkLst>
        <pc:spChg chg="del">
          <ac:chgData name="#FERNANDES DE CONTO EDUARDO#" userId="7c59b1b1-ec34-46e9-9cc9-b7df2faf07b5" providerId="ADAL" clId="{E1B18046-B23E-4284-B2F4-E00AC5A30659}" dt="2024-01-25T08:41:34.287" v="2324" actId="478"/>
          <ac:spMkLst>
            <pc:docMk/>
            <pc:sldMk cId="2200869638" sldId="284"/>
            <ac:spMk id="2" creationId="{DBEE6BA7-9A22-3F92-CCED-91217331EAF4}"/>
          </ac:spMkLst>
        </pc:spChg>
        <pc:spChg chg="del mod">
          <ac:chgData name="#FERNANDES DE CONTO EDUARDO#" userId="7c59b1b1-ec34-46e9-9cc9-b7df2faf07b5" providerId="ADAL" clId="{E1B18046-B23E-4284-B2F4-E00AC5A30659}" dt="2024-01-25T08:41:35.190" v="2325" actId="478"/>
          <ac:spMkLst>
            <pc:docMk/>
            <pc:sldMk cId="2200869638" sldId="284"/>
            <ac:spMk id="3" creationId="{2DD20F8D-0B4D-39CF-3ACB-0D7BC7CC71F3}"/>
          </ac:spMkLst>
        </pc:spChg>
        <pc:spChg chg="mod ord">
          <ac:chgData name="#FERNANDES DE CONTO EDUARDO#" userId="7c59b1b1-ec34-46e9-9cc9-b7df2faf07b5" providerId="ADAL" clId="{E1B18046-B23E-4284-B2F4-E00AC5A30659}" dt="2024-01-25T09:15:06.635" v="2434" actId="700"/>
          <ac:spMkLst>
            <pc:docMk/>
            <pc:sldMk cId="2200869638" sldId="284"/>
            <ac:spMk id="4" creationId="{857126D7-6557-9D24-A3C4-24F93DF3FFD0}"/>
          </ac:spMkLst>
        </pc:spChg>
        <pc:spChg chg="mod ord">
          <ac:chgData name="#FERNANDES DE CONTO EDUARDO#" userId="7c59b1b1-ec34-46e9-9cc9-b7df2faf07b5" providerId="ADAL" clId="{E1B18046-B23E-4284-B2F4-E00AC5A30659}" dt="2024-01-25T09:15:06.635" v="2434" actId="700"/>
          <ac:spMkLst>
            <pc:docMk/>
            <pc:sldMk cId="2200869638" sldId="284"/>
            <ac:spMk id="5" creationId="{6238EA21-6AB9-BCAE-0C52-AD72FE30D4AE}"/>
          </ac:spMkLst>
        </pc:spChg>
        <pc:spChg chg="add mod ord">
          <ac:chgData name="#FERNANDES DE CONTO EDUARDO#" userId="7c59b1b1-ec34-46e9-9cc9-b7df2faf07b5" providerId="ADAL" clId="{E1B18046-B23E-4284-B2F4-E00AC5A30659}" dt="2024-01-25T09:15:18.138" v="2462" actId="6549"/>
          <ac:spMkLst>
            <pc:docMk/>
            <pc:sldMk cId="2200869638" sldId="284"/>
            <ac:spMk id="10" creationId="{8C402716-BCF5-CCD0-5931-23B8945D1E04}"/>
          </ac:spMkLst>
        </pc:spChg>
        <pc:spChg chg="add del mod ord">
          <ac:chgData name="#FERNANDES DE CONTO EDUARDO#" userId="7c59b1b1-ec34-46e9-9cc9-b7df2faf07b5" providerId="ADAL" clId="{E1B18046-B23E-4284-B2F4-E00AC5A30659}" dt="2024-01-25T09:15:14.681" v="2457" actId="478"/>
          <ac:spMkLst>
            <pc:docMk/>
            <pc:sldMk cId="2200869638" sldId="284"/>
            <ac:spMk id="11" creationId="{AA73E2DE-975E-DA76-FC40-4EE0172EE194}"/>
          </ac:spMkLst>
        </pc:spChg>
        <pc:picChg chg="add del mod">
          <ac:chgData name="#FERNANDES DE CONTO EDUARDO#" userId="7c59b1b1-ec34-46e9-9cc9-b7df2faf07b5" providerId="ADAL" clId="{E1B18046-B23E-4284-B2F4-E00AC5A30659}" dt="2024-01-25T08:41:53.282" v="2331" actId="478"/>
          <ac:picMkLst>
            <pc:docMk/>
            <pc:sldMk cId="2200869638" sldId="284"/>
            <ac:picMk id="7" creationId="{8A248F20-C128-C62B-0CF8-8AABA40821F3}"/>
          </ac:picMkLst>
        </pc:picChg>
        <pc:picChg chg="add del mod">
          <ac:chgData name="#FERNANDES DE CONTO EDUARDO#" userId="7c59b1b1-ec34-46e9-9cc9-b7df2faf07b5" providerId="ADAL" clId="{E1B18046-B23E-4284-B2F4-E00AC5A30659}" dt="2024-01-25T09:15:23.219" v="2463" actId="21"/>
          <ac:picMkLst>
            <pc:docMk/>
            <pc:sldMk cId="2200869638" sldId="284"/>
            <ac:picMk id="9" creationId="{EDD37F17-3759-9026-194A-912B3FF5DB9E}"/>
          </ac:picMkLst>
        </pc:picChg>
        <pc:picChg chg="add del mod">
          <ac:chgData name="#FERNANDES DE CONTO EDUARDO#" userId="7c59b1b1-ec34-46e9-9cc9-b7df2faf07b5" providerId="ADAL" clId="{E1B18046-B23E-4284-B2F4-E00AC5A30659}" dt="2024-01-25T09:15:46.931" v="2478" actId="21"/>
          <ac:picMkLst>
            <pc:docMk/>
            <pc:sldMk cId="2200869638" sldId="284"/>
            <ac:picMk id="12" creationId="{078666AC-4113-1C37-7FE0-01EFE9F51610}"/>
          </ac:picMkLst>
        </pc:picChg>
      </pc:sldChg>
      <pc:sldChg chg="addSp delSp modSp new mod">
        <pc:chgData name="#FERNANDES DE CONTO EDUARDO#" userId="7c59b1b1-ec34-46e9-9cc9-b7df2faf07b5" providerId="ADAL" clId="{E1B18046-B23E-4284-B2F4-E00AC5A30659}" dt="2024-01-25T09:15:00.373" v="2431" actId="1076"/>
        <pc:sldMkLst>
          <pc:docMk/>
          <pc:sldMk cId="3515799541" sldId="285"/>
        </pc:sldMkLst>
        <pc:spChg chg="mod">
          <ac:chgData name="#FERNANDES DE CONTO EDUARDO#" userId="7c59b1b1-ec34-46e9-9cc9-b7df2faf07b5" providerId="ADAL" clId="{E1B18046-B23E-4284-B2F4-E00AC5A30659}" dt="2024-01-25T08:43:01.370" v="2385" actId="20577"/>
          <ac:spMkLst>
            <pc:docMk/>
            <pc:sldMk cId="3515799541" sldId="285"/>
            <ac:spMk id="2" creationId="{0642E5BF-E300-CA41-ADFB-3A783311D5F7}"/>
          </ac:spMkLst>
        </pc:spChg>
        <pc:spChg chg="del mod">
          <ac:chgData name="#FERNANDES DE CONTO EDUARDO#" userId="7c59b1b1-ec34-46e9-9cc9-b7df2faf07b5" providerId="ADAL" clId="{E1B18046-B23E-4284-B2F4-E00AC5A30659}" dt="2024-01-25T08:42:42.101" v="2365" actId="22"/>
          <ac:spMkLst>
            <pc:docMk/>
            <pc:sldMk cId="3515799541" sldId="285"/>
            <ac:spMk id="3" creationId="{B96BB250-9A2D-288E-482F-241774133E98}"/>
          </ac:spMkLst>
        </pc:spChg>
        <pc:picChg chg="add mod ord">
          <ac:chgData name="#FERNANDES DE CONTO EDUARDO#" userId="7c59b1b1-ec34-46e9-9cc9-b7df2faf07b5" providerId="ADAL" clId="{E1B18046-B23E-4284-B2F4-E00AC5A30659}" dt="2024-01-25T09:15:00.373" v="2431" actId="1076"/>
          <ac:picMkLst>
            <pc:docMk/>
            <pc:sldMk cId="3515799541" sldId="285"/>
            <ac:picMk id="7" creationId="{C4F8E405-8182-50D7-4A66-9D8C04026C95}"/>
          </ac:picMkLst>
        </pc:picChg>
      </pc:sldChg>
      <pc:sldChg chg="addSp delSp modSp new add del mod">
        <pc:chgData name="#FERNANDES DE CONTO EDUARDO#" userId="7c59b1b1-ec34-46e9-9cc9-b7df2faf07b5" providerId="ADAL" clId="{E1B18046-B23E-4284-B2F4-E00AC5A30659}" dt="2024-01-25T12:36:13.069" v="3443" actId="478"/>
        <pc:sldMkLst>
          <pc:docMk/>
          <pc:sldMk cId="2983160679" sldId="286"/>
        </pc:sldMkLst>
        <pc:spChg chg="mod">
          <ac:chgData name="#FERNANDES DE CONTO EDUARDO#" userId="7c59b1b1-ec34-46e9-9cc9-b7df2faf07b5" providerId="ADAL" clId="{E1B18046-B23E-4284-B2F4-E00AC5A30659}" dt="2024-01-25T09:37:18.912" v="2704" actId="20577"/>
          <ac:spMkLst>
            <pc:docMk/>
            <pc:sldMk cId="2983160679" sldId="286"/>
            <ac:spMk id="2" creationId="{D27F6B29-991A-C275-3D12-315B8EEA75D1}"/>
          </ac:spMkLst>
        </pc:spChg>
        <pc:spChg chg="del">
          <ac:chgData name="#FERNANDES DE CONTO EDUARDO#" userId="7c59b1b1-ec34-46e9-9cc9-b7df2faf07b5" providerId="ADAL" clId="{E1B18046-B23E-4284-B2F4-E00AC5A30659}" dt="2024-01-25T09:15:49.232" v="2480"/>
          <ac:spMkLst>
            <pc:docMk/>
            <pc:sldMk cId="2983160679" sldId="286"/>
            <ac:spMk id="3" creationId="{35321131-AFD4-7CF0-2637-E13FF149AF0D}"/>
          </ac:spMkLst>
        </pc:spChg>
        <pc:spChg chg="add del mod">
          <ac:chgData name="#FERNANDES DE CONTO EDUARDO#" userId="7c59b1b1-ec34-46e9-9cc9-b7df2faf07b5" providerId="ADAL" clId="{E1B18046-B23E-4284-B2F4-E00AC5A30659}" dt="2024-01-25T09:37:14.976" v="2690" actId="478"/>
          <ac:spMkLst>
            <pc:docMk/>
            <pc:sldMk cId="2983160679" sldId="286"/>
            <ac:spMk id="8" creationId="{099753DF-E9B4-8839-D5FE-5CEF523ED472}"/>
          </ac:spMkLst>
        </pc:spChg>
        <pc:picChg chg="add del mod">
          <ac:chgData name="#FERNANDES DE CONTO EDUARDO#" userId="7c59b1b1-ec34-46e9-9cc9-b7df2faf07b5" providerId="ADAL" clId="{E1B18046-B23E-4284-B2F4-E00AC5A30659}" dt="2024-01-25T09:37:14.976" v="2690" actId="478"/>
          <ac:picMkLst>
            <pc:docMk/>
            <pc:sldMk cId="2983160679" sldId="286"/>
            <ac:picMk id="6" creationId="{9624232F-CF8E-467F-E95D-A3EA133DF4B2}"/>
          </ac:picMkLst>
        </pc:picChg>
        <pc:inkChg chg="add del">
          <ac:chgData name="#FERNANDES DE CONTO EDUARDO#" userId="7c59b1b1-ec34-46e9-9cc9-b7df2faf07b5" providerId="ADAL" clId="{E1B18046-B23E-4284-B2F4-E00AC5A30659}" dt="2024-01-25T12:36:13.069" v="3443" actId="478"/>
          <ac:inkMkLst>
            <pc:docMk/>
            <pc:sldMk cId="2983160679" sldId="286"/>
            <ac:inkMk id="9" creationId="{784A658B-05E1-BCA9-A465-13349017F4DB}"/>
          </ac:inkMkLst>
        </pc:inkChg>
      </pc:sldChg>
      <pc:sldChg chg="addSp delSp modSp new mod">
        <pc:chgData name="#FERNANDES DE CONTO EDUARDO#" userId="7c59b1b1-ec34-46e9-9cc9-b7df2faf07b5" providerId="ADAL" clId="{E1B18046-B23E-4284-B2F4-E00AC5A30659}" dt="2024-01-25T12:45:24.666" v="3464" actId="20577"/>
        <pc:sldMkLst>
          <pc:docMk/>
          <pc:sldMk cId="181861355" sldId="287"/>
        </pc:sldMkLst>
        <pc:spChg chg="mod">
          <ac:chgData name="#FERNANDES DE CONTO EDUARDO#" userId="7c59b1b1-ec34-46e9-9cc9-b7df2faf07b5" providerId="ADAL" clId="{E1B18046-B23E-4284-B2F4-E00AC5A30659}" dt="2024-01-25T09:17:57.458" v="2502" actId="20577"/>
          <ac:spMkLst>
            <pc:docMk/>
            <pc:sldMk cId="181861355" sldId="287"/>
            <ac:spMk id="2" creationId="{7FBC528C-8005-F486-5E35-C52B4A9F4D4F}"/>
          </ac:spMkLst>
        </pc:spChg>
        <pc:spChg chg="del">
          <ac:chgData name="#FERNANDES DE CONTO EDUARDO#" userId="7c59b1b1-ec34-46e9-9cc9-b7df2faf07b5" providerId="ADAL" clId="{E1B18046-B23E-4284-B2F4-E00AC5A30659}" dt="2024-01-25T09:19:45.634" v="2505" actId="478"/>
          <ac:spMkLst>
            <pc:docMk/>
            <pc:sldMk cId="181861355" sldId="287"/>
            <ac:spMk id="3" creationId="{8081AA83-91CD-A165-ECB7-EADEDA102407}"/>
          </ac:spMkLst>
        </pc:spChg>
        <pc:spChg chg="add mod">
          <ac:chgData name="#FERNANDES DE CONTO EDUARDO#" userId="7c59b1b1-ec34-46e9-9cc9-b7df2faf07b5" providerId="ADAL" clId="{E1B18046-B23E-4284-B2F4-E00AC5A30659}" dt="2024-01-25T12:36:03.660" v="3442" actId="1076"/>
          <ac:spMkLst>
            <pc:docMk/>
            <pc:sldMk cId="181861355" sldId="287"/>
            <ac:spMk id="6" creationId="{39310CA7-90EE-96E9-41C4-1C21FAFA0DA5}"/>
          </ac:spMkLst>
        </pc:spChg>
        <pc:spChg chg="add mod">
          <ac:chgData name="#FERNANDES DE CONTO EDUARDO#" userId="7c59b1b1-ec34-46e9-9cc9-b7df2faf07b5" providerId="ADAL" clId="{E1B18046-B23E-4284-B2F4-E00AC5A30659}" dt="2024-01-25T09:20:18.890" v="2519" actId="1076"/>
          <ac:spMkLst>
            <pc:docMk/>
            <pc:sldMk cId="181861355" sldId="287"/>
            <ac:spMk id="8" creationId="{4C651B58-0EDA-0243-44B1-465EC339A213}"/>
          </ac:spMkLst>
        </pc:spChg>
        <pc:spChg chg="add mod">
          <ac:chgData name="#FERNANDES DE CONTO EDUARDO#" userId="7c59b1b1-ec34-46e9-9cc9-b7df2faf07b5" providerId="ADAL" clId="{E1B18046-B23E-4284-B2F4-E00AC5A30659}" dt="2024-01-25T09:21:06.029" v="2581" actId="1076"/>
          <ac:spMkLst>
            <pc:docMk/>
            <pc:sldMk cId="181861355" sldId="287"/>
            <ac:spMk id="9" creationId="{0C049E00-0F2C-C2F3-F8F7-FE57BB185902}"/>
          </ac:spMkLst>
        </pc:spChg>
        <pc:spChg chg="add mod">
          <ac:chgData name="#FERNANDES DE CONTO EDUARDO#" userId="7c59b1b1-ec34-46e9-9cc9-b7df2faf07b5" providerId="ADAL" clId="{E1B18046-B23E-4284-B2F4-E00AC5A30659}" dt="2024-01-25T09:21:42.236" v="2598" actId="1076"/>
          <ac:spMkLst>
            <pc:docMk/>
            <pc:sldMk cId="181861355" sldId="287"/>
            <ac:spMk id="11" creationId="{590A5AD8-F890-FEB5-7E5E-62CA5683E5CD}"/>
          </ac:spMkLst>
        </pc:spChg>
        <pc:spChg chg="add mod">
          <ac:chgData name="#FERNANDES DE CONTO EDUARDO#" userId="7c59b1b1-ec34-46e9-9cc9-b7df2faf07b5" providerId="ADAL" clId="{E1B18046-B23E-4284-B2F4-E00AC5A30659}" dt="2024-01-25T09:21:22.611" v="2591" actId="14100"/>
          <ac:spMkLst>
            <pc:docMk/>
            <pc:sldMk cId="181861355" sldId="287"/>
            <ac:spMk id="13" creationId="{9EF8E627-A20B-B582-38E4-C16A14FBDB47}"/>
          </ac:spMkLst>
        </pc:spChg>
        <pc:spChg chg="add mod">
          <ac:chgData name="#FERNANDES DE CONTO EDUARDO#" userId="7c59b1b1-ec34-46e9-9cc9-b7df2faf07b5" providerId="ADAL" clId="{E1B18046-B23E-4284-B2F4-E00AC5A30659}" dt="2024-01-25T09:21:34.398" v="2596" actId="1076"/>
          <ac:spMkLst>
            <pc:docMk/>
            <pc:sldMk cId="181861355" sldId="287"/>
            <ac:spMk id="15" creationId="{32F0B833-0F6A-2D8B-17B9-5B6B6A05E66E}"/>
          </ac:spMkLst>
        </pc:spChg>
        <pc:spChg chg="add mod">
          <ac:chgData name="#FERNANDES DE CONTO EDUARDO#" userId="7c59b1b1-ec34-46e9-9cc9-b7df2faf07b5" providerId="ADAL" clId="{E1B18046-B23E-4284-B2F4-E00AC5A30659}" dt="2024-01-25T09:22:47.534" v="2653" actId="20577"/>
          <ac:spMkLst>
            <pc:docMk/>
            <pc:sldMk cId="181861355" sldId="287"/>
            <ac:spMk id="16" creationId="{0AB8E00D-53EB-F60C-0312-75991DDAB5A1}"/>
          </ac:spMkLst>
        </pc:spChg>
        <pc:spChg chg="add mod">
          <ac:chgData name="#FERNANDES DE CONTO EDUARDO#" userId="7c59b1b1-ec34-46e9-9cc9-b7df2faf07b5" providerId="ADAL" clId="{E1B18046-B23E-4284-B2F4-E00AC5A30659}" dt="2024-01-25T12:45:24.666" v="3464" actId="20577"/>
          <ac:spMkLst>
            <pc:docMk/>
            <pc:sldMk cId="181861355" sldId="287"/>
            <ac:spMk id="27" creationId="{7828E480-0FA4-1F61-5F4B-826BB19E3D9B}"/>
          </ac:spMkLst>
        </pc:spChg>
        <pc:grpChg chg="del mod">
          <ac:chgData name="#FERNANDES DE CONTO EDUARDO#" userId="7c59b1b1-ec34-46e9-9cc9-b7df2faf07b5" providerId="ADAL" clId="{E1B18046-B23E-4284-B2F4-E00AC5A30659}" dt="2024-01-25T09:23:10.258" v="2660"/>
          <ac:grpSpMkLst>
            <pc:docMk/>
            <pc:sldMk cId="181861355" sldId="287"/>
            <ac:grpSpMk id="21" creationId="{99BCFFCF-4CF5-B81A-4BEB-6A132F495065}"/>
          </ac:grpSpMkLst>
        </pc:grpChg>
        <pc:grpChg chg="del mod">
          <ac:chgData name="#FERNANDES DE CONTO EDUARDO#" userId="7c59b1b1-ec34-46e9-9cc9-b7df2faf07b5" providerId="ADAL" clId="{E1B18046-B23E-4284-B2F4-E00AC5A30659}" dt="2024-01-25T09:23:12.747" v="2662"/>
          <ac:grpSpMkLst>
            <pc:docMk/>
            <pc:sldMk cId="181861355" sldId="287"/>
            <ac:grpSpMk id="23" creationId="{DCF67B0D-65EE-561F-6C27-F0C548A8596A}"/>
          </ac:grpSpMkLst>
        </pc:grpChg>
        <pc:grpChg chg="del mod">
          <ac:chgData name="#FERNANDES DE CONTO EDUARDO#" userId="7c59b1b1-ec34-46e9-9cc9-b7df2faf07b5" providerId="ADAL" clId="{E1B18046-B23E-4284-B2F4-E00AC5A30659}" dt="2024-01-25T09:23:16.734" v="2663" actId="478"/>
          <ac:grpSpMkLst>
            <pc:docMk/>
            <pc:sldMk cId="181861355" sldId="287"/>
            <ac:grpSpMk id="25" creationId="{89FBF4F2-D8B8-F86E-9740-6FEB77CEEF5A}"/>
          </ac:grpSpMkLst>
        </pc:grpChg>
        <pc:picChg chg="add del">
          <ac:chgData name="#FERNANDES DE CONTO EDUARDO#" userId="7c59b1b1-ec34-46e9-9cc9-b7df2faf07b5" providerId="ADAL" clId="{E1B18046-B23E-4284-B2F4-E00AC5A30659}" dt="2024-01-25T09:19:43.151" v="2504" actId="478"/>
          <ac:picMkLst>
            <pc:docMk/>
            <pc:sldMk cId="181861355" sldId="287"/>
            <ac:picMk id="1026" creationId="{BE55E3DC-E4D5-5D16-ECCE-D64450CA85DA}"/>
          </ac:picMkLst>
        </pc:picChg>
        <pc:picChg chg="add mod">
          <ac:chgData name="#FERNANDES DE CONTO EDUARDO#" userId="7c59b1b1-ec34-46e9-9cc9-b7df2faf07b5" providerId="ADAL" clId="{E1B18046-B23E-4284-B2F4-E00AC5A30659}" dt="2024-01-25T09:21:47.494" v="2599" actId="1076"/>
          <ac:picMkLst>
            <pc:docMk/>
            <pc:sldMk cId="181861355" sldId="287"/>
            <ac:picMk id="1028" creationId="{A5D40D0B-B9D8-B8C3-CD05-3C9A603BC989}"/>
          </ac:picMkLst>
        </pc:picChg>
        <pc:inkChg chg="add del">
          <ac:chgData name="#FERNANDES DE CONTO EDUARDO#" userId="7c59b1b1-ec34-46e9-9cc9-b7df2faf07b5" providerId="ADAL" clId="{E1B18046-B23E-4284-B2F4-E00AC5A30659}" dt="2024-01-25T12:45:18.796" v="3459" actId="478"/>
          <ac:inkMkLst>
            <pc:docMk/>
            <pc:sldMk cId="181861355" sldId="287"/>
            <ac:inkMk id="17" creationId="{AC158987-42CC-D4AF-CC69-31BD278888BB}"/>
          </ac:inkMkLst>
        </pc:inkChg>
        <pc:inkChg chg="add mod">
          <ac:chgData name="#FERNANDES DE CONTO EDUARDO#" userId="7c59b1b1-ec34-46e9-9cc9-b7df2faf07b5" providerId="ADAL" clId="{E1B18046-B23E-4284-B2F4-E00AC5A30659}" dt="2024-01-25T09:23:12.747" v="2662"/>
          <ac:inkMkLst>
            <pc:docMk/>
            <pc:sldMk cId="181861355" sldId="287"/>
            <ac:inkMk id="18" creationId="{22A8DF28-B224-6454-08AB-81FED022E224}"/>
          </ac:inkMkLst>
        </pc:inkChg>
        <pc:inkChg chg="add mod">
          <ac:chgData name="#FERNANDES DE CONTO EDUARDO#" userId="7c59b1b1-ec34-46e9-9cc9-b7df2faf07b5" providerId="ADAL" clId="{E1B18046-B23E-4284-B2F4-E00AC5A30659}" dt="2024-01-25T09:23:12.747" v="2662"/>
          <ac:inkMkLst>
            <pc:docMk/>
            <pc:sldMk cId="181861355" sldId="287"/>
            <ac:inkMk id="19" creationId="{3C6DC0E4-23AF-8442-FD65-10B0530DFD1E}"/>
          </ac:inkMkLst>
        </pc:inkChg>
        <pc:inkChg chg="add mod">
          <ac:chgData name="#FERNANDES DE CONTO EDUARDO#" userId="7c59b1b1-ec34-46e9-9cc9-b7df2faf07b5" providerId="ADAL" clId="{E1B18046-B23E-4284-B2F4-E00AC5A30659}" dt="2024-01-25T09:23:12.747" v="2662"/>
          <ac:inkMkLst>
            <pc:docMk/>
            <pc:sldMk cId="181861355" sldId="287"/>
            <ac:inkMk id="20" creationId="{D9FC94AF-5C6C-16F9-BE32-968CE4382B89}"/>
          </ac:inkMkLst>
        </pc:inkChg>
        <pc:inkChg chg="add mod">
          <ac:chgData name="#FERNANDES DE CONTO EDUARDO#" userId="7c59b1b1-ec34-46e9-9cc9-b7df2faf07b5" providerId="ADAL" clId="{E1B18046-B23E-4284-B2F4-E00AC5A30659}" dt="2024-01-25T09:23:12.747" v="2662"/>
          <ac:inkMkLst>
            <pc:docMk/>
            <pc:sldMk cId="181861355" sldId="287"/>
            <ac:inkMk id="22" creationId="{46E9E3B1-ECB5-4558-3A4F-3A869BC9403D}"/>
          </ac:inkMkLst>
        </pc:inkChg>
        <pc:inkChg chg="add mod">
          <ac:chgData name="#FERNANDES DE CONTO EDUARDO#" userId="7c59b1b1-ec34-46e9-9cc9-b7df2faf07b5" providerId="ADAL" clId="{E1B18046-B23E-4284-B2F4-E00AC5A30659}" dt="2024-01-25T09:23:12.747" v="2662"/>
          <ac:inkMkLst>
            <pc:docMk/>
            <pc:sldMk cId="181861355" sldId="287"/>
            <ac:inkMk id="24" creationId="{7E1CCEAA-FAB9-19C7-D00C-DA6C37CFFFE2}"/>
          </ac:inkMkLst>
        </pc:inkChg>
        <pc:inkChg chg="add">
          <ac:chgData name="#FERNANDES DE CONTO EDUARDO#" userId="7c59b1b1-ec34-46e9-9cc9-b7df2faf07b5" providerId="ADAL" clId="{E1B18046-B23E-4284-B2F4-E00AC5A30659}" dt="2024-01-25T09:23:19.010" v="2664" actId="9405"/>
          <ac:inkMkLst>
            <pc:docMk/>
            <pc:sldMk cId="181861355" sldId="287"/>
            <ac:inkMk id="26" creationId="{8A9B6F21-D928-CAA1-E508-D10C051198B9}"/>
          </ac:inkMkLst>
        </pc:inkChg>
      </pc:sldChg>
      <pc:sldChg chg="addSp delSp modSp new mod delAnim modAnim">
        <pc:chgData name="#FERNANDES DE CONTO EDUARDO#" userId="7c59b1b1-ec34-46e9-9cc9-b7df2faf07b5" providerId="ADAL" clId="{E1B18046-B23E-4284-B2F4-E00AC5A30659}" dt="2024-01-25T12:35:07.187" v="3441" actId="478"/>
        <pc:sldMkLst>
          <pc:docMk/>
          <pc:sldMk cId="3323885383" sldId="288"/>
        </pc:sldMkLst>
        <pc:spChg chg="mod">
          <ac:chgData name="#FERNANDES DE CONTO EDUARDO#" userId="7c59b1b1-ec34-46e9-9cc9-b7df2faf07b5" providerId="ADAL" clId="{E1B18046-B23E-4284-B2F4-E00AC5A30659}" dt="2024-01-25T09:26:15.490" v="2684" actId="5793"/>
          <ac:spMkLst>
            <pc:docMk/>
            <pc:sldMk cId="3323885383" sldId="288"/>
            <ac:spMk id="2" creationId="{434BA4B0-3603-DABC-DA09-C823D0469519}"/>
          </ac:spMkLst>
        </pc:spChg>
        <pc:spChg chg="del mod">
          <ac:chgData name="#FERNANDES DE CONTO EDUARDO#" userId="7c59b1b1-ec34-46e9-9cc9-b7df2faf07b5" providerId="ADAL" clId="{E1B18046-B23E-4284-B2F4-E00AC5A30659}" dt="2024-01-25T09:34:37.599" v="2686"/>
          <ac:spMkLst>
            <pc:docMk/>
            <pc:sldMk cId="3323885383" sldId="288"/>
            <ac:spMk id="3" creationId="{F229BBCD-2F72-19A7-2C41-C63C3A2696BF}"/>
          </ac:spMkLst>
        </pc:spChg>
        <pc:spChg chg="add del mod">
          <ac:chgData name="#FERNANDES DE CONTO EDUARDO#" userId="7c59b1b1-ec34-46e9-9cc9-b7df2faf07b5" providerId="ADAL" clId="{E1B18046-B23E-4284-B2F4-E00AC5A30659}" dt="2024-01-25T09:39:05.676" v="2732"/>
          <ac:spMkLst>
            <pc:docMk/>
            <pc:sldMk cId="3323885383" sldId="288"/>
            <ac:spMk id="8" creationId="{CBBCFC04-C89A-8347-A99B-FF6D7DD031F7}"/>
          </ac:spMkLst>
        </pc:spChg>
        <pc:picChg chg="add del mod">
          <ac:chgData name="#FERNANDES DE CONTO EDUARDO#" userId="7c59b1b1-ec34-46e9-9cc9-b7df2faf07b5" providerId="ADAL" clId="{E1B18046-B23E-4284-B2F4-E00AC5A30659}" dt="2024-01-25T09:38:55.351" v="2731" actId="478"/>
          <ac:picMkLst>
            <pc:docMk/>
            <pc:sldMk cId="3323885383" sldId="288"/>
            <ac:picMk id="6" creationId="{0DB9A9AA-FD89-7178-1293-054FE041777A}"/>
          </ac:picMkLst>
        </pc:picChg>
        <pc:picChg chg="add mod">
          <ac:chgData name="#FERNANDES DE CONTO EDUARDO#" userId="7c59b1b1-ec34-46e9-9cc9-b7df2faf07b5" providerId="ADAL" clId="{E1B18046-B23E-4284-B2F4-E00AC5A30659}" dt="2024-01-25T09:39:05.676" v="2732"/>
          <ac:picMkLst>
            <pc:docMk/>
            <pc:sldMk cId="3323885383" sldId="288"/>
            <ac:picMk id="9" creationId="{73EC3AD4-636C-97D1-0561-8A4E3126132F}"/>
          </ac:picMkLst>
        </pc:picChg>
        <pc:inkChg chg="add del">
          <ac:chgData name="#FERNANDES DE CONTO EDUARDO#" userId="7c59b1b1-ec34-46e9-9cc9-b7df2faf07b5" providerId="ADAL" clId="{E1B18046-B23E-4284-B2F4-E00AC5A30659}" dt="2024-01-25T12:35:07.187" v="3441" actId="478"/>
          <ac:inkMkLst>
            <pc:docMk/>
            <pc:sldMk cId="3323885383" sldId="288"/>
            <ac:inkMk id="10" creationId="{5E3E6562-90ED-921D-BB77-70CF4D3C0893}"/>
          </ac:inkMkLst>
        </pc:inkChg>
      </pc:sldChg>
      <pc:sldChg chg="new del">
        <pc:chgData name="#FERNANDES DE CONTO EDUARDO#" userId="7c59b1b1-ec34-46e9-9cc9-b7df2faf07b5" providerId="ADAL" clId="{E1B18046-B23E-4284-B2F4-E00AC5A30659}" dt="2024-01-25T09:57:01.314" v="3212" actId="47"/>
        <pc:sldMkLst>
          <pc:docMk/>
          <pc:sldMk cId="2727194412" sldId="289"/>
        </pc:sldMkLst>
      </pc:sldChg>
      <pc:sldChg chg="addSp delSp modSp new mod modClrScheme chgLayout">
        <pc:chgData name="#FERNANDES DE CONTO EDUARDO#" userId="7c59b1b1-ec34-46e9-9cc9-b7df2faf07b5" providerId="ADAL" clId="{E1B18046-B23E-4284-B2F4-E00AC5A30659}" dt="2024-01-25T14:15:20.072" v="4689" actId="20577"/>
        <pc:sldMkLst>
          <pc:docMk/>
          <pc:sldMk cId="4204491212" sldId="289"/>
        </pc:sldMkLst>
        <pc:spChg chg="del mod ord">
          <ac:chgData name="#FERNANDES DE CONTO EDUARDO#" userId="7c59b1b1-ec34-46e9-9cc9-b7df2faf07b5" providerId="ADAL" clId="{E1B18046-B23E-4284-B2F4-E00AC5A30659}" dt="2024-01-25T09:57:20.334" v="3214" actId="700"/>
          <ac:spMkLst>
            <pc:docMk/>
            <pc:sldMk cId="4204491212" sldId="289"/>
            <ac:spMk id="2" creationId="{BCE7889E-896A-EB9A-3083-DAAD7EC50C1C}"/>
          </ac:spMkLst>
        </pc:spChg>
        <pc:spChg chg="del mod ord">
          <ac:chgData name="#FERNANDES DE CONTO EDUARDO#" userId="7c59b1b1-ec34-46e9-9cc9-b7df2faf07b5" providerId="ADAL" clId="{E1B18046-B23E-4284-B2F4-E00AC5A30659}" dt="2024-01-25T09:57:20.334" v="3214" actId="700"/>
          <ac:spMkLst>
            <pc:docMk/>
            <pc:sldMk cId="4204491212" sldId="289"/>
            <ac:spMk id="3" creationId="{6EA9ED11-2835-0733-5937-0F86242BAB49}"/>
          </ac:spMkLst>
        </pc:spChg>
        <pc:spChg chg="mod ord">
          <ac:chgData name="#FERNANDES DE CONTO EDUARDO#" userId="7c59b1b1-ec34-46e9-9cc9-b7df2faf07b5" providerId="ADAL" clId="{E1B18046-B23E-4284-B2F4-E00AC5A30659}" dt="2024-01-25T09:57:20.334" v="3214" actId="700"/>
          <ac:spMkLst>
            <pc:docMk/>
            <pc:sldMk cId="4204491212" sldId="289"/>
            <ac:spMk id="4" creationId="{2E371355-3BB3-D3C5-D021-A0503B50EE03}"/>
          </ac:spMkLst>
        </pc:spChg>
        <pc:spChg chg="mod ord">
          <ac:chgData name="#FERNANDES DE CONTO EDUARDO#" userId="7c59b1b1-ec34-46e9-9cc9-b7df2faf07b5" providerId="ADAL" clId="{E1B18046-B23E-4284-B2F4-E00AC5A30659}" dt="2024-01-25T09:57:20.334" v="3214" actId="700"/>
          <ac:spMkLst>
            <pc:docMk/>
            <pc:sldMk cId="4204491212" sldId="289"/>
            <ac:spMk id="5" creationId="{640CBD24-5C4D-81D7-364D-71A72C1207F5}"/>
          </ac:spMkLst>
        </pc:spChg>
        <pc:spChg chg="add mod ord">
          <ac:chgData name="#FERNANDES DE CONTO EDUARDO#" userId="7c59b1b1-ec34-46e9-9cc9-b7df2faf07b5" providerId="ADAL" clId="{E1B18046-B23E-4284-B2F4-E00AC5A30659}" dt="2024-01-25T14:15:20.072" v="4689" actId="20577"/>
          <ac:spMkLst>
            <pc:docMk/>
            <pc:sldMk cId="4204491212" sldId="289"/>
            <ac:spMk id="6" creationId="{13564E23-B0B2-9A89-3790-7AB5E61C453B}"/>
          </ac:spMkLst>
        </pc:spChg>
        <pc:spChg chg="add mod ord">
          <ac:chgData name="#FERNANDES DE CONTO EDUARDO#" userId="7c59b1b1-ec34-46e9-9cc9-b7df2faf07b5" providerId="ADAL" clId="{E1B18046-B23E-4284-B2F4-E00AC5A30659}" dt="2024-01-25T09:57:20.334" v="3214" actId="700"/>
          <ac:spMkLst>
            <pc:docMk/>
            <pc:sldMk cId="4204491212" sldId="289"/>
            <ac:spMk id="7" creationId="{09CB8CAC-48F4-8C07-477D-AD5E981D2E0D}"/>
          </ac:spMkLst>
        </pc:spChg>
      </pc:sldChg>
      <pc:sldChg chg="addSp delSp modSp new mod ord modClrScheme chgLayout">
        <pc:chgData name="#FERNANDES DE CONTO EDUARDO#" userId="7c59b1b1-ec34-46e9-9cc9-b7df2faf07b5" providerId="ADAL" clId="{E1B18046-B23E-4284-B2F4-E00AC5A30659}" dt="2024-01-25T14:16:07.852" v="4763" actId="20577"/>
        <pc:sldMkLst>
          <pc:docMk/>
          <pc:sldMk cId="3447123070" sldId="290"/>
        </pc:sldMkLst>
        <pc:spChg chg="del mod ord">
          <ac:chgData name="#FERNANDES DE CONTO EDUARDO#" userId="7c59b1b1-ec34-46e9-9cc9-b7df2faf07b5" providerId="ADAL" clId="{E1B18046-B23E-4284-B2F4-E00AC5A30659}" dt="2024-01-25T09:57:35.298" v="3238" actId="700"/>
          <ac:spMkLst>
            <pc:docMk/>
            <pc:sldMk cId="3447123070" sldId="290"/>
            <ac:spMk id="2" creationId="{9F6B9F63-F5C8-D2D3-6D70-C6F3C97A9B25}"/>
          </ac:spMkLst>
        </pc:spChg>
        <pc:spChg chg="del mod ord">
          <ac:chgData name="#FERNANDES DE CONTO EDUARDO#" userId="7c59b1b1-ec34-46e9-9cc9-b7df2faf07b5" providerId="ADAL" clId="{E1B18046-B23E-4284-B2F4-E00AC5A30659}" dt="2024-01-25T09:57:35.298" v="3238" actId="700"/>
          <ac:spMkLst>
            <pc:docMk/>
            <pc:sldMk cId="3447123070" sldId="290"/>
            <ac:spMk id="3" creationId="{C601073F-D432-05F9-F330-7724A8A4EE2B}"/>
          </ac:spMkLst>
        </pc:spChg>
        <pc:spChg chg="mod ord">
          <ac:chgData name="#FERNANDES DE CONTO EDUARDO#" userId="7c59b1b1-ec34-46e9-9cc9-b7df2faf07b5" providerId="ADAL" clId="{E1B18046-B23E-4284-B2F4-E00AC5A30659}" dt="2024-01-25T09:57:35.298" v="3238" actId="700"/>
          <ac:spMkLst>
            <pc:docMk/>
            <pc:sldMk cId="3447123070" sldId="290"/>
            <ac:spMk id="4" creationId="{248F8C2F-EEB0-50BA-B918-15966E59FA52}"/>
          </ac:spMkLst>
        </pc:spChg>
        <pc:spChg chg="mod ord">
          <ac:chgData name="#FERNANDES DE CONTO EDUARDO#" userId="7c59b1b1-ec34-46e9-9cc9-b7df2faf07b5" providerId="ADAL" clId="{E1B18046-B23E-4284-B2F4-E00AC5A30659}" dt="2024-01-25T09:57:35.298" v="3238" actId="700"/>
          <ac:spMkLst>
            <pc:docMk/>
            <pc:sldMk cId="3447123070" sldId="290"/>
            <ac:spMk id="5" creationId="{F7199A14-E094-48C7-9472-CC0AC25AC289}"/>
          </ac:spMkLst>
        </pc:spChg>
        <pc:spChg chg="add mod ord">
          <ac:chgData name="#FERNANDES DE CONTO EDUARDO#" userId="7c59b1b1-ec34-46e9-9cc9-b7df2faf07b5" providerId="ADAL" clId="{E1B18046-B23E-4284-B2F4-E00AC5A30659}" dt="2024-01-25T14:16:07.852" v="4763" actId="20577"/>
          <ac:spMkLst>
            <pc:docMk/>
            <pc:sldMk cId="3447123070" sldId="290"/>
            <ac:spMk id="6" creationId="{F9BA3AD3-DDD1-FAB0-C456-A971C269BCD1}"/>
          </ac:spMkLst>
        </pc:spChg>
        <pc:spChg chg="add mod ord">
          <ac:chgData name="#FERNANDES DE CONTO EDUARDO#" userId="7c59b1b1-ec34-46e9-9cc9-b7df2faf07b5" providerId="ADAL" clId="{E1B18046-B23E-4284-B2F4-E00AC5A30659}" dt="2024-01-25T09:57:35.298" v="3238" actId="700"/>
          <ac:spMkLst>
            <pc:docMk/>
            <pc:sldMk cId="3447123070" sldId="290"/>
            <ac:spMk id="7" creationId="{641C78E3-F388-4860-8957-D4540D369E36}"/>
          </ac:spMkLst>
        </pc:spChg>
      </pc:sldChg>
      <pc:sldChg chg="addSp delSp modSp new del mod chgLayout">
        <pc:chgData name="#FERNANDES DE CONTO EDUARDO#" userId="7c59b1b1-ec34-46e9-9cc9-b7df2faf07b5" providerId="ADAL" clId="{E1B18046-B23E-4284-B2F4-E00AC5A30659}" dt="2024-01-25T12:53:50.264" v="3510" actId="47"/>
        <pc:sldMkLst>
          <pc:docMk/>
          <pc:sldMk cId="2996476521" sldId="291"/>
        </pc:sldMkLst>
        <pc:spChg chg="del">
          <ac:chgData name="#FERNANDES DE CONTO EDUARDO#" userId="7c59b1b1-ec34-46e9-9cc9-b7df2faf07b5" providerId="ADAL" clId="{E1B18046-B23E-4284-B2F4-E00AC5A30659}" dt="2024-01-25T09:58:30.578" v="3255" actId="700"/>
          <ac:spMkLst>
            <pc:docMk/>
            <pc:sldMk cId="2996476521" sldId="291"/>
            <ac:spMk id="2" creationId="{D956F58A-D828-CF1E-46CC-68DB27EFBC83}"/>
          </ac:spMkLst>
        </pc:spChg>
        <pc:spChg chg="del">
          <ac:chgData name="#FERNANDES DE CONTO EDUARDO#" userId="7c59b1b1-ec34-46e9-9cc9-b7df2faf07b5" providerId="ADAL" clId="{E1B18046-B23E-4284-B2F4-E00AC5A30659}" dt="2024-01-25T09:58:30.578" v="3255" actId="700"/>
          <ac:spMkLst>
            <pc:docMk/>
            <pc:sldMk cId="2996476521" sldId="291"/>
            <ac:spMk id="3" creationId="{4C31130B-CE1D-5D6E-E51C-ACE25EBF05B3}"/>
          </ac:spMkLst>
        </pc:spChg>
        <pc:spChg chg="mod ord">
          <ac:chgData name="#FERNANDES DE CONTO EDUARDO#" userId="7c59b1b1-ec34-46e9-9cc9-b7df2faf07b5" providerId="ADAL" clId="{E1B18046-B23E-4284-B2F4-E00AC5A30659}" dt="2024-01-25T09:58:30.578" v="3255" actId="700"/>
          <ac:spMkLst>
            <pc:docMk/>
            <pc:sldMk cId="2996476521" sldId="291"/>
            <ac:spMk id="4" creationId="{FC1609D4-B387-77D6-749D-518B7A387C7D}"/>
          </ac:spMkLst>
        </pc:spChg>
        <pc:spChg chg="mod ord">
          <ac:chgData name="#FERNANDES DE CONTO EDUARDO#" userId="7c59b1b1-ec34-46e9-9cc9-b7df2faf07b5" providerId="ADAL" clId="{E1B18046-B23E-4284-B2F4-E00AC5A30659}" dt="2024-01-25T09:58:30.578" v="3255" actId="700"/>
          <ac:spMkLst>
            <pc:docMk/>
            <pc:sldMk cId="2996476521" sldId="291"/>
            <ac:spMk id="5" creationId="{840F8C51-83DC-4DBB-8681-7CB5E03BF252}"/>
          </ac:spMkLst>
        </pc:spChg>
        <pc:spChg chg="add mod ord">
          <ac:chgData name="#FERNANDES DE CONTO EDUARDO#" userId="7c59b1b1-ec34-46e9-9cc9-b7df2faf07b5" providerId="ADAL" clId="{E1B18046-B23E-4284-B2F4-E00AC5A30659}" dt="2024-01-25T09:58:30.578" v="3255" actId="700"/>
          <ac:spMkLst>
            <pc:docMk/>
            <pc:sldMk cId="2996476521" sldId="291"/>
            <ac:spMk id="6" creationId="{AE76908A-A2E0-C6C1-4AB5-1FEEF4EDC347}"/>
          </ac:spMkLst>
        </pc:spChg>
        <pc:spChg chg="add mod ord">
          <ac:chgData name="#FERNANDES DE CONTO EDUARDO#" userId="7c59b1b1-ec34-46e9-9cc9-b7df2faf07b5" providerId="ADAL" clId="{E1B18046-B23E-4284-B2F4-E00AC5A30659}" dt="2024-01-25T09:58:30.578" v="3255" actId="700"/>
          <ac:spMkLst>
            <pc:docMk/>
            <pc:sldMk cId="2996476521" sldId="291"/>
            <ac:spMk id="7" creationId="{F02F8D6C-92B8-03B9-F477-20134DD344C9}"/>
          </ac:spMkLst>
        </pc:spChg>
      </pc:sldChg>
      <pc:sldChg chg="addSp delSp modSp new mod">
        <pc:chgData name="#FERNANDES DE CONTO EDUARDO#" userId="7c59b1b1-ec34-46e9-9cc9-b7df2faf07b5" providerId="ADAL" clId="{E1B18046-B23E-4284-B2F4-E00AC5A30659}" dt="2024-01-25T12:53:43.932" v="3508" actId="1076"/>
        <pc:sldMkLst>
          <pc:docMk/>
          <pc:sldMk cId="3875264129" sldId="292"/>
        </pc:sldMkLst>
        <pc:spChg chg="mod">
          <ac:chgData name="#FERNANDES DE CONTO EDUARDO#" userId="7c59b1b1-ec34-46e9-9cc9-b7df2faf07b5" providerId="ADAL" clId="{E1B18046-B23E-4284-B2F4-E00AC5A30659}" dt="2024-01-25T12:52:56.180" v="3499" actId="20577"/>
          <ac:spMkLst>
            <pc:docMk/>
            <pc:sldMk cId="3875264129" sldId="292"/>
            <ac:spMk id="2" creationId="{3EB6C578-DC7F-F7FA-0277-868974C9DBB5}"/>
          </ac:spMkLst>
        </pc:spChg>
        <pc:spChg chg="del">
          <ac:chgData name="#FERNANDES DE CONTO EDUARDO#" userId="7c59b1b1-ec34-46e9-9cc9-b7df2faf07b5" providerId="ADAL" clId="{E1B18046-B23E-4284-B2F4-E00AC5A30659}" dt="2024-01-25T12:52:51.354" v="3474" actId="478"/>
          <ac:spMkLst>
            <pc:docMk/>
            <pc:sldMk cId="3875264129" sldId="292"/>
            <ac:spMk id="3" creationId="{E05CC058-E18A-6474-126B-42BA81C20BDC}"/>
          </ac:spMkLst>
        </pc:spChg>
        <pc:picChg chg="add mod">
          <ac:chgData name="#FERNANDES DE CONTO EDUARDO#" userId="7c59b1b1-ec34-46e9-9cc9-b7df2faf07b5" providerId="ADAL" clId="{E1B18046-B23E-4284-B2F4-E00AC5A30659}" dt="2024-01-25T12:53:43.932" v="3508" actId="1076"/>
          <ac:picMkLst>
            <pc:docMk/>
            <pc:sldMk cId="3875264129" sldId="292"/>
            <ac:picMk id="7" creationId="{6F151694-DBA2-A5AF-FE51-0EA24A8F5748}"/>
          </ac:picMkLst>
        </pc:picChg>
        <pc:picChg chg="add mod">
          <ac:chgData name="#FERNANDES DE CONTO EDUARDO#" userId="7c59b1b1-ec34-46e9-9cc9-b7df2faf07b5" providerId="ADAL" clId="{E1B18046-B23E-4284-B2F4-E00AC5A30659}" dt="2024-01-25T12:53:40.443" v="3506" actId="1076"/>
          <ac:picMkLst>
            <pc:docMk/>
            <pc:sldMk cId="3875264129" sldId="292"/>
            <ac:picMk id="9" creationId="{F551CDF4-66B2-0171-1E04-DD23DFDDAB56}"/>
          </ac:picMkLst>
        </pc:picChg>
      </pc:sldChg>
      <pc:sldChg chg="addSp delSp modSp new mod">
        <pc:chgData name="#FERNANDES DE CONTO EDUARDO#" userId="7c59b1b1-ec34-46e9-9cc9-b7df2faf07b5" providerId="ADAL" clId="{E1B18046-B23E-4284-B2F4-E00AC5A30659}" dt="2024-01-25T13:52:32.154" v="3565" actId="20577"/>
        <pc:sldMkLst>
          <pc:docMk/>
          <pc:sldMk cId="1527255917" sldId="293"/>
        </pc:sldMkLst>
        <pc:spChg chg="mod">
          <ac:chgData name="#FERNANDES DE CONTO EDUARDO#" userId="7c59b1b1-ec34-46e9-9cc9-b7df2faf07b5" providerId="ADAL" clId="{E1B18046-B23E-4284-B2F4-E00AC5A30659}" dt="2024-01-25T13:52:32.154" v="3565" actId="20577"/>
          <ac:spMkLst>
            <pc:docMk/>
            <pc:sldMk cId="1527255917" sldId="293"/>
            <ac:spMk id="2" creationId="{5996DBA7-0A06-13CE-C24E-E81DB54207C2}"/>
          </ac:spMkLst>
        </pc:spChg>
        <pc:spChg chg="del">
          <ac:chgData name="#FERNANDES DE CONTO EDUARDO#" userId="7c59b1b1-ec34-46e9-9cc9-b7df2faf07b5" providerId="ADAL" clId="{E1B18046-B23E-4284-B2F4-E00AC5A30659}" dt="2024-01-25T13:52:18.803" v="3512"/>
          <ac:spMkLst>
            <pc:docMk/>
            <pc:sldMk cId="1527255917" sldId="293"/>
            <ac:spMk id="3" creationId="{10FE24C8-5ABB-9C36-8A7D-BEFB1B1D6B6F}"/>
          </ac:spMkLst>
        </pc:spChg>
        <pc:picChg chg="add mod">
          <ac:chgData name="#FERNANDES DE CONTO EDUARDO#" userId="7c59b1b1-ec34-46e9-9cc9-b7df2faf07b5" providerId="ADAL" clId="{E1B18046-B23E-4284-B2F4-E00AC5A30659}" dt="2024-01-25T13:52:18.803" v="3512"/>
          <ac:picMkLst>
            <pc:docMk/>
            <pc:sldMk cId="1527255917" sldId="293"/>
            <ac:picMk id="2050" creationId="{DC886C8D-1F4C-AFDD-EE49-256D17778137}"/>
          </ac:picMkLst>
        </pc:picChg>
      </pc:sldChg>
      <pc:sldChg chg="new del">
        <pc:chgData name="#FERNANDES DE CONTO EDUARDO#" userId="7c59b1b1-ec34-46e9-9cc9-b7df2faf07b5" providerId="ADAL" clId="{E1B18046-B23E-4284-B2F4-E00AC5A30659}" dt="2024-01-25T12:53:47.223" v="3509" actId="47"/>
        <pc:sldMkLst>
          <pc:docMk/>
          <pc:sldMk cId="3866560057" sldId="293"/>
        </pc:sldMkLst>
      </pc:sldChg>
      <pc:sldChg chg="addSp delSp modSp new mod modNotesTx">
        <pc:chgData name="#FERNANDES DE CONTO EDUARDO#" userId="7c59b1b1-ec34-46e9-9cc9-b7df2faf07b5" providerId="ADAL" clId="{E1B18046-B23E-4284-B2F4-E00AC5A30659}" dt="2024-01-25T14:14:22" v="4660" actId="20577"/>
        <pc:sldMkLst>
          <pc:docMk/>
          <pc:sldMk cId="656524503" sldId="294"/>
        </pc:sldMkLst>
        <pc:spChg chg="mod">
          <ac:chgData name="#FERNANDES DE CONTO EDUARDO#" userId="7c59b1b1-ec34-46e9-9cc9-b7df2faf07b5" providerId="ADAL" clId="{E1B18046-B23E-4284-B2F4-E00AC5A30659}" dt="2024-01-25T14:08:33.460" v="4137" actId="20577"/>
          <ac:spMkLst>
            <pc:docMk/>
            <pc:sldMk cId="656524503" sldId="294"/>
            <ac:spMk id="2" creationId="{4708CF94-2443-253D-7D41-D59D368A0CCC}"/>
          </ac:spMkLst>
        </pc:spChg>
        <pc:spChg chg="del mod">
          <ac:chgData name="#FERNANDES DE CONTO EDUARDO#" userId="7c59b1b1-ec34-46e9-9cc9-b7df2faf07b5" providerId="ADAL" clId="{E1B18046-B23E-4284-B2F4-E00AC5A30659}" dt="2024-01-25T14:11:45.939" v="4382" actId="478"/>
          <ac:spMkLst>
            <pc:docMk/>
            <pc:sldMk cId="656524503" sldId="294"/>
            <ac:spMk id="3" creationId="{430392E9-9EE8-FAE6-0419-1A819077919A}"/>
          </ac:spMkLst>
        </pc:spChg>
        <pc:graphicFrameChg chg="add mod modGraphic">
          <ac:chgData name="#FERNANDES DE CONTO EDUARDO#" userId="7c59b1b1-ec34-46e9-9cc9-b7df2faf07b5" providerId="ADAL" clId="{E1B18046-B23E-4284-B2F4-E00AC5A30659}" dt="2024-01-25T14:14:22" v="4660" actId="20577"/>
          <ac:graphicFrameMkLst>
            <pc:docMk/>
            <pc:sldMk cId="656524503" sldId="294"/>
            <ac:graphicFrameMk id="6" creationId="{37C3A81E-62F0-39D6-16D8-D425823C0F3F}"/>
          </ac:graphicFrameMkLst>
        </pc:graphicFrameChg>
      </pc:sldChg>
      <pc:sldChg chg="addSp delSp modSp new mod modClrScheme chgLayout">
        <pc:chgData name="#FERNANDES DE CONTO EDUARDO#" userId="7c59b1b1-ec34-46e9-9cc9-b7df2faf07b5" providerId="ADAL" clId="{E1B18046-B23E-4284-B2F4-E00AC5A30659}" dt="2024-01-25T14:16:05.116" v="4761" actId="20577"/>
        <pc:sldMkLst>
          <pc:docMk/>
          <pc:sldMk cId="1730253794" sldId="295"/>
        </pc:sldMkLst>
        <pc:spChg chg="del mod ord">
          <ac:chgData name="#FERNANDES DE CONTO EDUARDO#" userId="7c59b1b1-ec34-46e9-9cc9-b7df2faf07b5" providerId="ADAL" clId="{E1B18046-B23E-4284-B2F4-E00AC5A30659}" dt="2024-01-25T14:16:00.756" v="4735" actId="700"/>
          <ac:spMkLst>
            <pc:docMk/>
            <pc:sldMk cId="1730253794" sldId="295"/>
            <ac:spMk id="2" creationId="{DF7DF7BD-7322-88B0-42A6-ECC4CEC685EB}"/>
          </ac:spMkLst>
        </pc:spChg>
        <pc:spChg chg="del mod ord">
          <ac:chgData name="#FERNANDES DE CONTO EDUARDO#" userId="7c59b1b1-ec34-46e9-9cc9-b7df2faf07b5" providerId="ADAL" clId="{E1B18046-B23E-4284-B2F4-E00AC5A30659}" dt="2024-01-25T14:16:00.756" v="4735" actId="700"/>
          <ac:spMkLst>
            <pc:docMk/>
            <pc:sldMk cId="1730253794" sldId="295"/>
            <ac:spMk id="3" creationId="{2F67744E-AFE3-A605-1691-E0921D92ED36}"/>
          </ac:spMkLst>
        </pc:spChg>
        <pc:spChg chg="mod ord">
          <ac:chgData name="#FERNANDES DE CONTO EDUARDO#" userId="7c59b1b1-ec34-46e9-9cc9-b7df2faf07b5" providerId="ADAL" clId="{E1B18046-B23E-4284-B2F4-E00AC5A30659}" dt="2024-01-25T14:16:00.756" v="4735" actId="700"/>
          <ac:spMkLst>
            <pc:docMk/>
            <pc:sldMk cId="1730253794" sldId="295"/>
            <ac:spMk id="4" creationId="{F92C485D-836A-1D25-67F5-341255550653}"/>
          </ac:spMkLst>
        </pc:spChg>
        <pc:spChg chg="mod ord">
          <ac:chgData name="#FERNANDES DE CONTO EDUARDO#" userId="7c59b1b1-ec34-46e9-9cc9-b7df2faf07b5" providerId="ADAL" clId="{E1B18046-B23E-4284-B2F4-E00AC5A30659}" dt="2024-01-25T14:16:00.756" v="4735" actId="700"/>
          <ac:spMkLst>
            <pc:docMk/>
            <pc:sldMk cId="1730253794" sldId="295"/>
            <ac:spMk id="5" creationId="{FA5ACEF0-62C9-CA8F-08FC-D0DFC029DC86}"/>
          </ac:spMkLst>
        </pc:spChg>
        <pc:spChg chg="add mod ord">
          <ac:chgData name="#FERNANDES DE CONTO EDUARDO#" userId="7c59b1b1-ec34-46e9-9cc9-b7df2faf07b5" providerId="ADAL" clId="{E1B18046-B23E-4284-B2F4-E00AC5A30659}" dt="2024-01-25T14:16:05.116" v="4761" actId="20577"/>
          <ac:spMkLst>
            <pc:docMk/>
            <pc:sldMk cId="1730253794" sldId="295"/>
            <ac:spMk id="6" creationId="{DD92A0B5-4C2D-0167-963E-E7D8BE9EFC1E}"/>
          </ac:spMkLst>
        </pc:spChg>
        <pc:spChg chg="add mod ord">
          <ac:chgData name="#FERNANDES DE CONTO EDUARDO#" userId="7c59b1b1-ec34-46e9-9cc9-b7df2faf07b5" providerId="ADAL" clId="{E1B18046-B23E-4284-B2F4-E00AC5A30659}" dt="2024-01-25T14:16:00.756" v="4735" actId="700"/>
          <ac:spMkLst>
            <pc:docMk/>
            <pc:sldMk cId="1730253794" sldId="295"/>
            <ac:spMk id="7" creationId="{34FCE014-EC9A-1AF1-156D-83E04CBF0A7D}"/>
          </ac:spMkLst>
        </pc:spChg>
      </pc:sldChg>
      <pc:sldChg chg="addSp delSp modSp new mod modClrScheme chgLayout">
        <pc:chgData name="#FERNANDES DE CONTO EDUARDO#" userId="7c59b1b1-ec34-46e9-9cc9-b7df2faf07b5" providerId="ADAL" clId="{E1B18046-B23E-4284-B2F4-E00AC5A30659}" dt="2024-01-25T14:16:21.987" v="4783" actId="20577"/>
        <pc:sldMkLst>
          <pc:docMk/>
          <pc:sldMk cId="3996700832" sldId="296"/>
        </pc:sldMkLst>
        <pc:spChg chg="del mod ord">
          <ac:chgData name="#FERNANDES DE CONTO EDUARDO#" userId="7c59b1b1-ec34-46e9-9cc9-b7df2faf07b5" providerId="ADAL" clId="{E1B18046-B23E-4284-B2F4-E00AC5A30659}" dt="2024-01-25T14:16:18.347" v="4765" actId="700"/>
          <ac:spMkLst>
            <pc:docMk/>
            <pc:sldMk cId="3996700832" sldId="296"/>
            <ac:spMk id="2" creationId="{42414BAD-8977-F7AB-EA87-191A60710887}"/>
          </ac:spMkLst>
        </pc:spChg>
        <pc:spChg chg="del mod ord">
          <ac:chgData name="#FERNANDES DE CONTO EDUARDO#" userId="7c59b1b1-ec34-46e9-9cc9-b7df2faf07b5" providerId="ADAL" clId="{E1B18046-B23E-4284-B2F4-E00AC5A30659}" dt="2024-01-25T14:16:18.347" v="4765" actId="700"/>
          <ac:spMkLst>
            <pc:docMk/>
            <pc:sldMk cId="3996700832" sldId="296"/>
            <ac:spMk id="3" creationId="{09D090C6-46BD-671A-66C0-B7B68D7E4F02}"/>
          </ac:spMkLst>
        </pc:spChg>
        <pc:spChg chg="mod ord">
          <ac:chgData name="#FERNANDES DE CONTO EDUARDO#" userId="7c59b1b1-ec34-46e9-9cc9-b7df2faf07b5" providerId="ADAL" clId="{E1B18046-B23E-4284-B2F4-E00AC5A30659}" dt="2024-01-25T14:16:18.347" v="4765" actId="700"/>
          <ac:spMkLst>
            <pc:docMk/>
            <pc:sldMk cId="3996700832" sldId="296"/>
            <ac:spMk id="4" creationId="{77D19676-EC04-F982-1A0D-A6BF89C36366}"/>
          </ac:spMkLst>
        </pc:spChg>
        <pc:spChg chg="mod ord">
          <ac:chgData name="#FERNANDES DE CONTO EDUARDO#" userId="7c59b1b1-ec34-46e9-9cc9-b7df2faf07b5" providerId="ADAL" clId="{E1B18046-B23E-4284-B2F4-E00AC5A30659}" dt="2024-01-25T14:16:18.347" v="4765" actId="700"/>
          <ac:spMkLst>
            <pc:docMk/>
            <pc:sldMk cId="3996700832" sldId="296"/>
            <ac:spMk id="5" creationId="{AB702E76-3F74-9AB9-9640-D0ECCDA44CF5}"/>
          </ac:spMkLst>
        </pc:spChg>
        <pc:spChg chg="add mod ord">
          <ac:chgData name="#FERNANDES DE CONTO EDUARDO#" userId="7c59b1b1-ec34-46e9-9cc9-b7df2faf07b5" providerId="ADAL" clId="{E1B18046-B23E-4284-B2F4-E00AC5A30659}" dt="2024-01-25T14:16:21.987" v="4783" actId="20577"/>
          <ac:spMkLst>
            <pc:docMk/>
            <pc:sldMk cId="3996700832" sldId="296"/>
            <ac:spMk id="6" creationId="{17F2A27B-493C-5BFD-115D-D6E7D22A8095}"/>
          </ac:spMkLst>
        </pc:spChg>
        <pc:spChg chg="add mod ord">
          <ac:chgData name="#FERNANDES DE CONTO EDUARDO#" userId="7c59b1b1-ec34-46e9-9cc9-b7df2faf07b5" providerId="ADAL" clId="{E1B18046-B23E-4284-B2F4-E00AC5A30659}" dt="2024-01-25T14:16:18.347" v="4765" actId="700"/>
          <ac:spMkLst>
            <pc:docMk/>
            <pc:sldMk cId="3996700832" sldId="296"/>
            <ac:spMk id="7" creationId="{8403E08D-0679-F3DA-B753-8215D93A6F0D}"/>
          </ac:spMkLst>
        </pc:spChg>
      </pc:sldChg>
      <pc:sldChg chg="addSp delSp modSp new mod modClrScheme chgLayout">
        <pc:chgData name="#FERNANDES DE CONTO EDUARDO#" userId="7c59b1b1-ec34-46e9-9cc9-b7df2faf07b5" providerId="ADAL" clId="{E1B18046-B23E-4284-B2F4-E00AC5A30659}" dt="2024-01-25T14:19:02.981" v="5059"/>
        <pc:sldMkLst>
          <pc:docMk/>
          <pc:sldMk cId="315120006" sldId="297"/>
        </pc:sldMkLst>
        <pc:spChg chg="del mod ord">
          <ac:chgData name="#FERNANDES DE CONTO EDUARDO#" userId="7c59b1b1-ec34-46e9-9cc9-b7df2faf07b5" providerId="ADAL" clId="{E1B18046-B23E-4284-B2F4-E00AC5A30659}" dt="2024-01-25T14:16:28.090" v="4785" actId="700"/>
          <ac:spMkLst>
            <pc:docMk/>
            <pc:sldMk cId="315120006" sldId="297"/>
            <ac:spMk id="2" creationId="{F0477185-182D-AC57-DD33-AEB1DEB6A83C}"/>
          </ac:spMkLst>
        </pc:spChg>
        <pc:spChg chg="del mod ord">
          <ac:chgData name="#FERNANDES DE CONTO EDUARDO#" userId="7c59b1b1-ec34-46e9-9cc9-b7df2faf07b5" providerId="ADAL" clId="{E1B18046-B23E-4284-B2F4-E00AC5A30659}" dt="2024-01-25T14:16:28.090" v="4785" actId="700"/>
          <ac:spMkLst>
            <pc:docMk/>
            <pc:sldMk cId="315120006" sldId="297"/>
            <ac:spMk id="3" creationId="{7269764E-963A-C235-8322-1A0246ECA73F}"/>
          </ac:spMkLst>
        </pc:spChg>
        <pc:spChg chg="mod ord">
          <ac:chgData name="#FERNANDES DE CONTO EDUARDO#" userId="7c59b1b1-ec34-46e9-9cc9-b7df2faf07b5" providerId="ADAL" clId="{E1B18046-B23E-4284-B2F4-E00AC5A30659}" dt="2024-01-25T14:17:44.384" v="4825" actId="700"/>
          <ac:spMkLst>
            <pc:docMk/>
            <pc:sldMk cId="315120006" sldId="297"/>
            <ac:spMk id="4" creationId="{8467A7F0-9892-7575-DFBB-36C093E4EBFC}"/>
          </ac:spMkLst>
        </pc:spChg>
        <pc:spChg chg="mod ord">
          <ac:chgData name="#FERNANDES DE CONTO EDUARDO#" userId="7c59b1b1-ec34-46e9-9cc9-b7df2faf07b5" providerId="ADAL" clId="{E1B18046-B23E-4284-B2F4-E00AC5A30659}" dt="2024-01-25T14:17:44.384" v="4825" actId="700"/>
          <ac:spMkLst>
            <pc:docMk/>
            <pc:sldMk cId="315120006" sldId="297"/>
            <ac:spMk id="5" creationId="{088AB9AE-E79F-F338-02DA-948C7122A454}"/>
          </ac:spMkLst>
        </pc:spChg>
        <pc:spChg chg="add mod ord">
          <ac:chgData name="#FERNANDES DE CONTO EDUARDO#" userId="7c59b1b1-ec34-46e9-9cc9-b7df2faf07b5" providerId="ADAL" clId="{E1B18046-B23E-4284-B2F4-E00AC5A30659}" dt="2024-01-25T14:17:44.384" v="4825" actId="700"/>
          <ac:spMkLst>
            <pc:docMk/>
            <pc:sldMk cId="315120006" sldId="297"/>
            <ac:spMk id="6" creationId="{D94B0646-18B3-C66B-FA7F-9537215549AB}"/>
          </ac:spMkLst>
        </pc:spChg>
        <pc:spChg chg="add del mod ord">
          <ac:chgData name="#FERNANDES DE CONTO EDUARDO#" userId="7c59b1b1-ec34-46e9-9cc9-b7df2faf07b5" providerId="ADAL" clId="{E1B18046-B23E-4284-B2F4-E00AC5A30659}" dt="2024-01-25T14:17:10.705" v="4819" actId="478"/>
          <ac:spMkLst>
            <pc:docMk/>
            <pc:sldMk cId="315120006" sldId="297"/>
            <ac:spMk id="7" creationId="{5768853A-C70E-28A4-A186-C13EA855EA9D}"/>
          </ac:spMkLst>
        </pc:spChg>
        <pc:spChg chg="add del mod">
          <ac:chgData name="#FERNANDES DE CONTO EDUARDO#" userId="7c59b1b1-ec34-46e9-9cc9-b7df2faf07b5" providerId="ADAL" clId="{E1B18046-B23E-4284-B2F4-E00AC5A30659}" dt="2024-01-25T14:19:02.981" v="5059"/>
          <ac:spMkLst>
            <pc:docMk/>
            <pc:sldMk cId="315120006" sldId="297"/>
            <ac:spMk id="12" creationId="{9D30AB3E-519A-2720-2F32-C529E7BB81F7}"/>
          </ac:spMkLst>
        </pc:spChg>
        <pc:spChg chg="add mod ord">
          <ac:chgData name="#FERNANDES DE CONTO EDUARDO#" userId="7c59b1b1-ec34-46e9-9cc9-b7df2faf07b5" providerId="ADAL" clId="{E1B18046-B23E-4284-B2F4-E00AC5A30659}" dt="2024-01-25T14:18:59.752" v="5057" actId="20577"/>
          <ac:spMkLst>
            <pc:docMk/>
            <pc:sldMk cId="315120006" sldId="297"/>
            <ac:spMk id="13" creationId="{6D280FE5-32B5-1AF0-260E-2C8145212D6B}"/>
          </ac:spMkLst>
        </pc:spChg>
        <pc:spChg chg="add mod ord">
          <ac:chgData name="#FERNANDES DE CONTO EDUARDO#" userId="7c59b1b1-ec34-46e9-9cc9-b7df2faf07b5" providerId="ADAL" clId="{E1B18046-B23E-4284-B2F4-E00AC5A30659}" dt="2024-01-25T14:17:44.384" v="4825" actId="700"/>
          <ac:spMkLst>
            <pc:docMk/>
            <pc:sldMk cId="315120006" sldId="297"/>
            <ac:spMk id="14" creationId="{371A66FD-7D85-234F-B41D-E5A506372F15}"/>
          </ac:spMkLst>
        </pc:spChg>
        <pc:picChg chg="add del mod ord">
          <ac:chgData name="#FERNANDES DE CONTO EDUARDO#" userId="7c59b1b1-ec34-46e9-9cc9-b7df2faf07b5" providerId="ADAL" clId="{E1B18046-B23E-4284-B2F4-E00AC5A30659}" dt="2024-01-25T14:17:05.986" v="4814" actId="22"/>
          <ac:picMkLst>
            <pc:docMk/>
            <pc:sldMk cId="315120006" sldId="297"/>
            <ac:picMk id="9" creationId="{24B6496A-75B7-5A8A-3939-6A29B64181EF}"/>
          </ac:picMkLst>
        </pc:picChg>
        <pc:picChg chg="add mod">
          <ac:chgData name="#FERNANDES DE CONTO EDUARDO#" userId="7c59b1b1-ec34-46e9-9cc9-b7df2faf07b5" providerId="ADAL" clId="{E1B18046-B23E-4284-B2F4-E00AC5A30659}" dt="2024-01-25T14:17:12.149" v="4821" actId="1076"/>
          <ac:picMkLst>
            <pc:docMk/>
            <pc:sldMk cId="315120006" sldId="297"/>
            <ac:picMk id="11" creationId="{5EB16085-8F37-46B3-AD7E-FD968A88153C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17T07:55:29.684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1 2455 0 0,'24'16'224'0'0,"-13"-8"-224"0"0,-3 0 0 0 0,-2-2 0 0 0,-2-3 0 0 0,-1-1-72 0 0,2-1 72 0 0,3 3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5T09:23:19.01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780 125 8751 0 0,'0'-2'111'0'0,"-1"0"0"0"0,1 0-1 0 0,0 1 1 0 0,-1-1 0 0 0,1 0-1 0 0,-1 1 1 0 0,0-1 0 0 0,1 1-1 0 0,-1-1 1 0 0,0 0 0 0 0,0 1-1 0 0,0 0 1 0 0,0-1 0 0 0,0 1-1 0 0,0 0 1 0 0,-2-2 0 0 0,-26-19 1430 0 0,20 16-1368 0 0,-5-3 109 0 0,0 0-1 0 0,-1 1 0 0 0,0 1 0 0 0,0 0 1 0 0,-1 1-1 0 0,0 1 0 0 0,0 0 0 0 0,0 1 1 0 0,-1 1-1 0 0,1 0 0 0 0,-1 2 0 0 0,-30 0 0 0 0,27 2-182 0 0,-1 1-1 0 0,1 1 1 0 0,-1 1-1 0 0,1 1 0 0 0,1 0 1 0 0,-1 2-1 0 0,1 0 1 0 0,0 2-1 0 0,0 0 1 0 0,-19 13-1 0 0,16-8-93 0 0,1 1-1 0 0,1 1 1 0 0,0 1 0 0 0,2 0 0 0 0,0 2 0 0 0,0 0-1 0 0,2 1 1 0 0,1 1 0 0 0,0 0 0 0 0,-19 39-1 0 0,27-46-87 0 0,1 1 0 0 0,0 0 0 0 0,1 0 0 0 0,0 0 0 0 0,2 0 0 0 0,0 1 0 0 0,0 0-1 0 0,2-1 1 0 0,0 1 0 0 0,0 0 0 0 0,2 0 0 0 0,0 0 0 0 0,1-1 0 0 0,0 1 0 0 0,1 0 0 0 0,1-1-1 0 0,1 0 1 0 0,9 22 0 0 0,-9-27 157 0 0,0-1 0 0 0,0 0-1 0 0,1 0 1 0 0,0-1 0 0 0,1 0-1 0 0,0 0 1 0 0,0 0 0 0 0,1-1-1 0 0,0 0 1 0 0,0 0-1 0 0,1-1 1 0 0,0 0 0 0 0,0-1-1 0 0,0 0 1 0 0,1 0 0 0 0,-1-1-1 0 0,1 0 1 0 0,19 4 0 0 0,-20-5 58 0 0,0-2 0 0 0,1 1-1 0 0,-1-2 1 0 0,1 1 0 0 0,-1-1 0 0 0,1 0 0 0 0,-1-1 0 0 0,1 0 0 0 0,-1-1 0 0 0,0 0 0 0 0,0 0 0 0 0,0-1-1 0 0,0 0 1 0 0,0-1 0 0 0,0 0 0 0 0,-1 0 0 0 0,1-1 0 0 0,-1 0 0 0 0,-1 0 0 0 0,1-1 0 0 0,7-7 0 0 0,-12 10-85 0 0,0 0 0 0 0,1-1 0 0 0,-1 0 0 0 0,-1 1 0 0 0,1-1 0 0 0,0 0 0 0 0,-1 0 0 0 0,0 0 1 0 0,0-1-1 0 0,0 1 0 0 0,-1 0 0 0 0,1-1 0 0 0,-1 0 0 0 0,0 1 0 0 0,0-1 0 0 0,-1 1 0 0 0,1-1 1 0 0,-1 0-1 0 0,0 1 0 0 0,0-1 0 0 0,-1 0 0 0 0,0 0 0 0 0,1 1 0 0 0,-1-1 0 0 0,-1 1 0 0 0,1-1 1 0 0,-1 1-1 0 0,0 0 0 0 0,0-1 0 0 0,0 1 0 0 0,0 0 0 0 0,-4-5 0 0 0,-10-11-240 0 0,0 0-1 0 0,-1 1 1 0 0,-1 0-1 0 0,-1 1 0 0 0,-31-22 1 0 0,2 2-7030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4-01-25T09:46:55.443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67 14 14279 0 0,'-22'-14'1528'0'0,"21"14"-1457"0"0,1 0-1 0 0,-1 1 1 0 0,0-1 0 0 0,0 0-1 0 0,0 1 1 0 0,0-1-1 0 0,0 1 1 0 0,1-1 0 0 0,-1 1-1 0 0,0-1 1 0 0,0 1-1 0 0,1-1 1 0 0,-1 1 0 0 0,0 0-1 0 0,-1 0 7 0 0,-1 2 66 0 0,1 0 0 0 0,-1 0 0 0 0,1 0 0 0 0,-1 0 0 0 0,1 1 0 0 0,0-1 1 0 0,0 0-1 0 0,0 1 0 0 0,1 0 0 0 0,-1-1 0 0 0,1 1 0 0 0,0 0 0 0 0,0 0 0 0 0,0 0 0 0 0,0 6 0 0 0,0 8 292 0 0,0-1 1 0 0,3 23-1 0 0,-1-30-286 0 0,39 292 1175 0 0,-9-106-1061 0 0,-24-134-187 0 0,-1 77 0 0 0,-12-43-786 0 0,-30 157 0 0 0,13-128-6777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24T14:51:20.678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1169 230 24575,'-2'0'0,"0"0"0,0 1 0,1-1 0,-1 1 0,0-1 0,1 1 0,-1 0 0,0-1 0,1 1 0,-2 1 0,-6 3 0,-230 96 0,108-47 0,60-25 0,-3 1 0,-96 53 0,150-70 0,1 0 0,1 2 0,-24 22 0,-45 56 0,55-58 0,1-1 0,0 2 0,3 1 0,-29 47 0,46-59 0,1 0 0,1 0 0,1 1 0,-6 34 0,13-54 0,-12 58 0,-7 125 0,16 66 0,4-238 0,1 0 0,0 0 0,1 0 0,0 0 0,2-1 0,0 1 0,1-1 0,0 0 0,9 17 0,-4-15 0,0-1 0,1-1 0,1 1 0,0-2 0,1 0 0,1 0 0,23 19 0,-15-17 0,1-1 0,1-1 0,0-1 0,46 19 0,-25-17 0,0-1 0,50 10 0,90 5 0,304 3 0,3-32 0,-319-2 0,-66-4 0,147-27 0,-88 9 0,-40 9 0,257-40 0,-354 48 0,0-2 0,-1-1 0,0-2 0,31-16 0,-17 4 0,73-52 0,-16-5 0,-84 66 0,-1-1 0,-1 0 0,0-1 0,13-23 0,-10 13 0,1-1 0,-1 1 0,-2-2 0,-1 0 0,12-37 0,-15 26 0,-2-1 0,-2 1 0,2-56 0,-9-124 0,-1 114 0,2 26 0,-4-101 0,3 171 0,0-1 0,0 1 0,-1 0 0,-1 0 0,1 0 0,-1 1 0,-1-1 0,1 0 0,-2 1 0,1 0 0,-1 0 0,0 0 0,-1 1 0,0 0 0,0 0 0,0 0 0,-1 1 0,0 0 0,0 0 0,-10-6 0,-34-17 0,-60-26 0,46 25 0,-47-25 0,-176-83 0,-9 22 0,211 89 0,-174-29 0,196 48 0,1 3 0,-1 2 0,-101 10 0,129-2 0,-1 1 0,1 2 0,0 2 0,-49 21 0,22-4 0,-86 53 0,46-15 0,95-58 0,1-1 0,0 1 0,0 1 0,-8 10 0,-8 9 0,-6 8 0,2 1 0,1 1 0,-28 54 0,46-76 0,7-11 0,-1 0 0,0-1 0,0 1 0,1-1 0,-2 1 0,1-1 0,0 0 0,-1 0 0,0 0 0,-4 4 0,7-7 0,0 0 0,0 0 0,-1 0 0,1 0 0,0 0 0,0 0 0,0 0 0,0 0 0,-1 1 0,1-1 0,0 0 0,0 0 0,0 0 0,0 0 0,-1-1 0,1 1 0,0 0 0,0 0 0,0 0 0,0 0 0,-1 0 0,1 0 0,0 0 0,0 0 0,0 0 0,0 0 0,-1 0 0,1 0 0,0-1 0,0 1 0,0 0 0,0 0 0,0 0 0,0 0 0,0 0 0,-1-1 0,1 1 0,0 0 0,0 0 0,-3-10 0,3 7 0,-20-67-1365,6 30-5461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396D7C-AB29-4620-8E67-FE0B6AED6F59}" type="datetimeFigureOut">
              <a:rPr lang="en-US" smtClean="0"/>
              <a:t>1/25/2024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A7D3D9-CF93-483E-9624-261CBC721C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059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/>
              <a:t>Take attendance 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dirty="0"/>
              <a:t>Get people into groups 5-6 student, try to have some ‘expert’ in each group and encourage of them helping themselves</a:t>
            </a:r>
          </a:p>
          <a:p>
            <a:pPr marL="228600" indent="-228600">
              <a:buAutoNum type="arabicPeriod"/>
            </a:pPr>
            <a:r>
              <a:rPr lang="en-US" dirty="0"/>
              <a:t>Introduce ourselves</a:t>
            </a:r>
          </a:p>
          <a:p>
            <a:pPr marL="228600" indent="-228600">
              <a:buAutoNum type="arabicPeriod"/>
            </a:pPr>
            <a:r>
              <a:rPr lang="en-US" dirty="0"/>
              <a:t>Present agenda</a:t>
            </a:r>
          </a:p>
          <a:p>
            <a:pPr marL="228600" indent="-228600">
              <a:buAutoNum type="arabicPeriod"/>
            </a:pPr>
            <a:r>
              <a:rPr lang="en-US" dirty="0"/>
              <a:t>Go thru the slides</a:t>
            </a:r>
          </a:p>
          <a:p>
            <a:pPr marL="228600" indent="-228600">
              <a:buAutoNum type="arabicPeriod"/>
            </a:pPr>
            <a:r>
              <a:rPr lang="en-US" dirty="0"/>
              <a:t>Stop at diff points &amp; encourage questions &amp; interactions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3520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022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645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-&gt; What is value of count after </a:t>
            </a:r>
            <a:r>
              <a:rPr lang="en-US" dirty="0" err="1"/>
              <a:t>vowel_count</a:t>
            </a:r>
            <a:r>
              <a:rPr lang="en-US" dirty="0"/>
              <a:t> is executed?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8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Overview of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is a fundamental package for scientific computing in Python.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It provides support for large, multi-dimensional arrays and matrices, along with mathematical functions to operate on these data structures.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Arrays in NumPy: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The core data structure in NumPy is the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numpy.ndarray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can be created using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 or specialized functions like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numpy.zeros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numpy.ones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and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numpy.arange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Element-wise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allows element-wise operations on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result = array1 + array2, where array1 and array2 are NumPy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Broadcasting: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Arrays of different shapes can be combined in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Adding a scalar to an array.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 and Slicing: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Indexing: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Accessing individual elements in an array using indices.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Slicing: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Extracting sub-arrays from a larger array.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sub_array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array[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start:stop:step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].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Multi-dimensional Arrays: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multi-dimensional arrays (matrices).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Creation: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Creating and manipulating matrices using NumPy.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matrix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([[1, 2], [3, 4]]).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Universal Functions (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):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Definition: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a set of mathematical functions that operate element-wise on arrays.</a:t>
            </a: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Example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Ufuncs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numpy.sin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numpy.cos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numpy.exp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etc.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Linear Algebra Operations: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Matrix Operations: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supports standard linear algebra operations.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numpy.dot() for matrix multiplication.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Random Module: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Purpose: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includes a random module for generating random numbers and random arrays.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numpy.random.rand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Statistical Functions: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Mean, Median, Variance: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provides functions for basic statistical calculations.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numpy.median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numpy.var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Integration with </a:t>
            </a: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Compatibility: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arrays can be easily converted to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PyTorch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tensors and vice versa.</a:t>
            </a:r>
          </a:p>
          <a:p>
            <a:pPr marL="1143000" lvl="2" indent="-228600" algn="l">
              <a:buFont typeface="+mj-lt"/>
              <a:buAutoNum type="arabicPeriod"/>
            </a:pP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Example: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torch_tensor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=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torch.from_numpy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(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numpy_array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).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Performance Benefits: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Vectorization: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NumPy operations are often faster than equivalent operations using standard Python lists due to vectorization.</a:t>
            </a:r>
          </a:p>
          <a:p>
            <a:pPr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Documentation and Community:</a:t>
            </a:r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  <a:p>
            <a:pPr marL="742950" lvl="1" indent="-285750" algn="l">
              <a:buFont typeface="+mj-lt"/>
              <a:buAutoNum type="arabicPeriod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Resources: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 Emphasize the availability of extensive documentation and a supportive community for learning and problem-solving.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0A7D3D9-CF93-483E-9624-261CBC721C0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98408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286E6-A9D3-43B9-8233-63106E9845C8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8843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974D01-1E93-4770-A9E8-BD5D9F508E99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8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69445-6735-41A7-949E-F3ED97673025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19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5DD3F-F4E6-40E8-9AC3-A00A19FE52C0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187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BEA46-0B0C-46DF-A0B3-B185632282B1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188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ABA515-D8CA-4BF3-B0BA-E0944363784B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14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53D06-8FB8-465A-B29D-6E04B6099DBF}" type="datetime1">
              <a:rPr lang="en-US" smtClean="0"/>
              <a:t>1/25/2024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798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5E582-5071-4F73-A101-78B071F42DDB}" type="datetime1">
              <a:rPr lang="en-US" smtClean="0"/>
              <a:t>1/25/2024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335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114948-9A0D-4D06-A5B1-9686D57DE7D6}" type="datetime1">
              <a:rPr lang="en-US" smtClean="0"/>
              <a:t>1/25/2024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3860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7A313-ACDF-4795-9BB0-8582B5221694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260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1CA6DE-1208-4D2E-BA3C-99A888C27C18}" type="datetime1">
              <a:rPr lang="en-US" smtClean="0"/>
              <a:t>1/25/2024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53161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C4561D-DA5A-4242-8299-86F4F0E9D98A}" type="datetime1">
              <a:rPr lang="en-US" smtClean="0"/>
              <a:t>1/25/2024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NTU DL bootcamp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E6E210-B6CA-4B22-8309-BB49D012C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479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lectures.scientific-python.org/" TargetMode="External"/><Relationship Id="rId2" Type="http://schemas.openxmlformats.org/officeDocument/2006/relationships/hyperlink" Target="https://swcarpentry.github.io/python-novice-inflamm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bakker7.github.io/exploratory_computing_with_python/" TargetMode="External"/><Relationship Id="rId5" Type="http://schemas.openxmlformats.org/officeDocument/2006/relationships/hyperlink" Target="https://deeplearning.neuromatch.io/tutorials/W1D1_BasicsAndPytorch/chapter_title.html" TargetMode="External"/><Relationship Id="rId4" Type="http://schemas.openxmlformats.org/officeDocument/2006/relationships/hyperlink" Target="https://deeplearning.neuromatch.io/" TargetMode="Externa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customXml" Target="../ink/ink2.xml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WFc6t-c892A?feature=oembe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94" name="Rectangle 3093">
            <a:extLst>
              <a:ext uri="{FF2B5EF4-FFF2-40B4-BE49-F238E27FC236}">
                <a16:creationId xmlns:a16="http://schemas.microsoft.com/office/drawing/2014/main" id="{E32EEBD4-2EE2-4943-A13A-027C80212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094EB-2850-38D7-8851-2AC5D5567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753626"/>
            <a:ext cx="5452534" cy="3004145"/>
          </a:xfrm>
        </p:spPr>
        <p:txBody>
          <a:bodyPr>
            <a:normAutofit/>
          </a:bodyPr>
          <a:lstStyle/>
          <a:p>
            <a:r>
              <a:rPr lang="en-US"/>
              <a:t>Deep Learning Essentials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B8536A-35BE-37E0-4209-1FFD97357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5" y="3849845"/>
            <a:ext cx="5452535" cy="2189214"/>
          </a:xfrm>
        </p:spPr>
        <p:txBody>
          <a:bodyPr>
            <a:normAutofit/>
          </a:bodyPr>
          <a:lstStyle/>
          <a:p>
            <a:r>
              <a:rPr lang="en-US"/>
              <a:t>Eduardo de Conto</a:t>
            </a:r>
          </a:p>
          <a:p>
            <a:r>
              <a:rPr lang="en-US"/>
              <a:t>Yasharth Yadav</a:t>
            </a:r>
            <a:endParaRPr lang="en-US" dirty="0"/>
          </a:p>
        </p:txBody>
      </p:sp>
      <p:sp>
        <p:nvSpPr>
          <p:cNvPr id="3095" name="Freeform: Shape 3094">
            <a:extLst>
              <a:ext uri="{FF2B5EF4-FFF2-40B4-BE49-F238E27FC236}">
                <a16:creationId xmlns:a16="http://schemas.microsoft.com/office/drawing/2014/main" id="{8F22F920-02D7-497A-892A-5A1799A6EE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4758" y="0"/>
            <a:ext cx="1679159" cy="925847"/>
          </a:xfrm>
          <a:custGeom>
            <a:avLst/>
            <a:gdLst>
              <a:gd name="connsiteX0" fmla="*/ 0 w 1679159"/>
              <a:gd name="connsiteY0" fmla="*/ 0 h 925847"/>
              <a:gd name="connsiteX1" fmla="*/ 123825 w 1679159"/>
              <a:gd name="connsiteY1" fmla="*/ 0 h 925847"/>
              <a:gd name="connsiteX2" fmla="*/ 123825 w 1679159"/>
              <a:gd name="connsiteY2" fmla="*/ 756588 h 925847"/>
              <a:gd name="connsiteX3" fmla="*/ 1431852 w 1679159"/>
              <a:gd name="connsiteY3" fmla="*/ 0 h 925847"/>
              <a:gd name="connsiteX4" fmla="*/ 1679159 w 1679159"/>
              <a:gd name="connsiteY4" fmla="*/ 0 h 925847"/>
              <a:gd name="connsiteX5" fmla="*/ 92869 w 1679159"/>
              <a:gd name="connsiteY5" fmla="*/ 917560 h 925847"/>
              <a:gd name="connsiteX6" fmla="*/ 61913 w 1679159"/>
              <a:gd name="connsiteY6" fmla="*/ 925847 h 925847"/>
              <a:gd name="connsiteX7" fmla="*/ 0 w 1679159"/>
              <a:gd name="connsiteY7" fmla="*/ 863935 h 925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79159" h="925847">
                <a:moveTo>
                  <a:pt x="0" y="0"/>
                </a:moveTo>
                <a:lnTo>
                  <a:pt x="123825" y="0"/>
                </a:lnTo>
                <a:lnTo>
                  <a:pt x="123825" y="756588"/>
                </a:lnTo>
                <a:lnTo>
                  <a:pt x="1431852" y="0"/>
                </a:lnTo>
                <a:lnTo>
                  <a:pt x="1679159" y="0"/>
                </a:lnTo>
                <a:lnTo>
                  <a:pt x="92869" y="917560"/>
                </a:lnTo>
                <a:cubicBezTo>
                  <a:pt x="83458" y="922999"/>
                  <a:pt x="72780" y="925857"/>
                  <a:pt x="61913" y="925847"/>
                </a:cubicBezTo>
                <a:cubicBezTo>
                  <a:pt x="27719" y="925847"/>
                  <a:pt x="0" y="898129"/>
                  <a:pt x="0" y="863935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/>
          </a:p>
        </p:txBody>
      </p:sp>
      <p:sp>
        <p:nvSpPr>
          <p:cNvPr id="3096" name="Oval 3095">
            <a:extLst>
              <a:ext uri="{FF2B5EF4-FFF2-40B4-BE49-F238E27FC236}">
                <a16:creationId xmlns:a16="http://schemas.microsoft.com/office/drawing/2014/main" id="{21BA6915-E6D0-4619-9A50-B788D0048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30349" y="400837"/>
            <a:ext cx="357006" cy="357006"/>
          </a:xfrm>
          <a:prstGeom prst="ellipse">
            <a:avLst/>
          </a:prstGeom>
          <a:noFill/>
          <a:ln w="889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80" name="Picture 8" descr="No photo description available.">
            <a:extLst>
              <a:ext uri="{FF2B5EF4-FFF2-40B4-BE49-F238E27FC236}">
                <a16:creationId xmlns:a16="http://schemas.microsoft.com/office/drawing/2014/main" id="{4AB9CF76-9D2B-69A9-7BD9-39A37EF16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757" y="1065827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2498961" h="2498961">
                <a:moveTo>
                  <a:pt x="65723" y="0"/>
                </a:moveTo>
                <a:lnTo>
                  <a:pt x="2433238" y="0"/>
                </a:lnTo>
                <a:cubicBezTo>
                  <a:pt x="2469536" y="0"/>
                  <a:pt x="2498961" y="29425"/>
                  <a:pt x="2498961" y="65723"/>
                </a:cubicBezTo>
                <a:lnTo>
                  <a:pt x="2498961" y="2433238"/>
                </a:lnTo>
                <a:cubicBezTo>
                  <a:pt x="2498961" y="2469536"/>
                  <a:pt x="2469536" y="2498961"/>
                  <a:pt x="2433238" y="2498961"/>
                </a:cubicBezTo>
                <a:lnTo>
                  <a:pt x="65723" y="2498961"/>
                </a:lnTo>
                <a:cubicBezTo>
                  <a:pt x="29425" y="2498961"/>
                  <a:pt x="0" y="2469536"/>
                  <a:pt x="0" y="2433238"/>
                </a:cubicBezTo>
                <a:lnTo>
                  <a:pt x="0" y="65723"/>
                </a:lnTo>
                <a:cubicBezTo>
                  <a:pt x="0" y="29425"/>
                  <a:pt x="29425" y="0"/>
                  <a:pt x="65723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No photo description available.">
            <a:extLst>
              <a:ext uri="{FF2B5EF4-FFF2-40B4-BE49-F238E27FC236}">
                <a16:creationId xmlns:a16="http://schemas.microsoft.com/office/drawing/2014/main" id="{CA990EE3-C3EF-9540-C75B-9DD98AF7C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9611" y="239386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No photo description available.">
            <a:extLst>
              <a:ext uri="{FF2B5EF4-FFF2-40B4-BE49-F238E27FC236}">
                <a16:creationId xmlns:a16="http://schemas.microsoft.com/office/drawing/2014/main" id="{3CEBD9D1-80A5-352A-8477-3D31C7D7C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4757" y="3805627"/>
            <a:ext cx="2422598" cy="2422598"/>
          </a:xfrm>
          <a:custGeom>
            <a:avLst/>
            <a:gdLst/>
            <a:ahLst/>
            <a:cxnLst/>
            <a:rect l="l" t="t" r="r" b="b"/>
            <a:pathLst>
              <a:path w="1964763" h="1856167">
                <a:moveTo>
                  <a:pt x="34265" y="0"/>
                </a:moveTo>
                <a:lnTo>
                  <a:pt x="1930498" y="0"/>
                </a:lnTo>
                <a:cubicBezTo>
                  <a:pt x="1949422" y="0"/>
                  <a:pt x="1964763" y="15341"/>
                  <a:pt x="1964763" y="34265"/>
                </a:cubicBezTo>
                <a:lnTo>
                  <a:pt x="1964763" y="1821902"/>
                </a:lnTo>
                <a:cubicBezTo>
                  <a:pt x="1964763" y="1840826"/>
                  <a:pt x="1949422" y="1856167"/>
                  <a:pt x="1930498" y="1856167"/>
                </a:cubicBezTo>
                <a:lnTo>
                  <a:pt x="34265" y="1856167"/>
                </a:lnTo>
                <a:cubicBezTo>
                  <a:pt x="15341" y="1856167"/>
                  <a:pt x="0" y="1840826"/>
                  <a:pt x="0" y="1821902"/>
                </a:cubicBezTo>
                <a:lnTo>
                  <a:pt x="0" y="34265"/>
                </a:lnTo>
                <a:cubicBezTo>
                  <a:pt x="0" y="15341"/>
                  <a:pt x="15341" y="0"/>
                  <a:pt x="34265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logo with blue and white text&#10;&#10;Description automatically generated">
            <a:extLst>
              <a:ext uri="{FF2B5EF4-FFF2-40B4-BE49-F238E27FC236}">
                <a16:creationId xmlns:a16="http://schemas.microsoft.com/office/drawing/2014/main" id="{EB23C620-76A6-C219-1874-EAA42BBD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9611" y="3295423"/>
            <a:ext cx="2422598" cy="1871456"/>
          </a:xfrm>
          <a:custGeom>
            <a:avLst/>
            <a:gdLst/>
            <a:ahLst/>
            <a:cxnLst/>
            <a:rect l="l" t="t" r="r" b="b"/>
            <a:pathLst>
              <a:path w="2565029" h="2588972">
                <a:moveTo>
                  <a:pt x="69897" y="0"/>
                </a:moveTo>
                <a:lnTo>
                  <a:pt x="2495132" y="0"/>
                </a:lnTo>
                <a:cubicBezTo>
                  <a:pt x="2533735" y="0"/>
                  <a:pt x="2565029" y="31294"/>
                  <a:pt x="2565029" y="69897"/>
                </a:cubicBezTo>
                <a:lnTo>
                  <a:pt x="2565029" y="2519075"/>
                </a:lnTo>
                <a:cubicBezTo>
                  <a:pt x="2565029" y="2557678"/>
                  <a:pt x="2533735" y="2588972"/>
                  <a:pt x="2495132" y="2588972"/>
                </a:cubicBezTo>
                <a:lnTo>
                  <a:pt x="69897" y="2588972"/>
                </a:lnTo>
                <a:cubicBezTo>
                  <a:pt x="31294" y="2588972"/>
                  <a:pt x="0" y="2557678"/>
                  <a:pt x="0" y="2519075"/>
                </a:cubicBezTo>
                <a:lnTo>
                  <a:pt x="0" y="69897"/>
                </a:lnTo>
                <a:cubicBezTo>
                  <a:pt x="0" y="31294"/>
                  <a:pt x="31294" y="0"/>
                  <a:pt x="69897" y="0"/>
                </a:cubicBezTo>
                <a:close/>
              </a:path>
            </a:pathLst>
          </a:custGeom>
        </p:spPr>
      </p:pic>
      <p:sp>
        <p:nvSpPr>
          <p:cNvPr id="3097" name="Freeform: Shape 3096">
            <a:extLst>
              <a:ext uri="{FF2B5EF4-FFF2-40B4-BE49-F238E27FC236}">
                <a16:creationId xmlns:a16="http://schemas.microsoft.com/office/drawing/2014/main" id="{4DDF45CC-3E53-4361-852F-16750ABA72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92303" y="6356350"/>
            <a:ext cx="1211855" cy="501650"/>
          </a:xfrm>
          <a:custGeom>
            <a:avLst/>
            <a:gdLst>
              <a:gd name="connsiteX0" fmla="*/ 995532 w 1991064"/>
              <a:gd name="connsiteY0" fmla="*/ 0 h 824205"/>
              <a:gd name="connsiteX1" fmla="*/ 1984823 w 1991064"/>
              <a:gd name="connsiteY1" fmla="*/ 784423 h 824205"/>
              <a:gd name="connsiteX2" fmla="*/ 1991064 w 1991064"/>
              <a:gd name="connsiteY2" fmla="*/ 824205 h 824205"/>
              <a:gd name="connsiteX3" fmla="*/ 0 w 1991064"/>
              <a:gd name="connsiteY3" fmla="*/ 824205 h 824205"/>
              <a:gd name="connsiteX4" fmla="*/ 6241 w 1991064"/>
              <a:gd name="connsiteY4" fmla="*/ 784423 h 824205"/>
              <a:gd name="connsiteX5" fmla="*/ 995532 w 1991064"/>
              <a:gd name="connsiteY5" fmla="*/ 0 h 82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91064" h="824205">
                <a:moveTo>
                  <a:pt x="995532" y="0"/>
                </a:moveTo>
                <a:cubicBezTo>
                  <a:pt x="1483521" y="0"/>
                  <a:pt x="1890663" y="336754"/>
                  <a:pt x="1984823" y="784423"/>
                </a:cubicBezTo>
                <a:lnTo>
                  <a:pt x="1991064" y="824205"/>
                </a:lnTo>
                <a:lnTo>
                  <a:pt x="0" y="824205"/>
                </a:lnTo>
                <a:lnTo>
                  <a:pt x="6241" y="784423"/>
                </a:lnTo>
                <a:cubicBezTo>
                  <a:pt x="100402" y="336754"/>
                  <a:pt x="507544" y="0"/>
                  <a:pt x="99553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93" name="Freeform: Shape 3092">
            <a:extLst>
              <a:ext uri="{FF2B5EF4-FFF2-40B4-BE49-F238E27FC236}">
                <a16:creationId xmlns:a16="http://schemas.microsoft.com/office/drawing/2014/main" id="{025B8C08-2FE2-4EE7-8826-385416193D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195502">
            <a:off x="9975314" y="5853103"/>
            <a:ext cx="1761765" cy="1112151"/>
          </a:xfrm>
          <a:custGeom>
            <a:avLst/>
            <a:gdLst>
              <a:gd name="connsiteX0" fmla="*/ 1585229 w 1761765"/>
              <a:gd name="connsiteY0" fmla="*/ 764759 h 1112151"/>
              <a:gd name="connsiteX1" fmla="*/ 1623024 w 1761765"/>
              <a:gd name="connsiteY1" fmla="*/ 792810 h 1112151"/>
              <a:gd name="connsiteX2" fmla="*/ 1711735 w 1761765"/>
              <a:gd name="connsiteY2" fmla="*/ 970132 h 1112151"/>
              <a:gd name="connsiteX3" fmla="*/ 1761765 w 1761765"/>
              <a:gd name="connsiteY3" fmla="*/ 1112151 h 1112151"/>
              <a:gd name="connsiteX4" fmla="*/ 1621544 w 1761765"/>
              <a:gd name="connsiteY4" fmla="*/ 1095575 h 1112151"/>
              <a:gd name="connsiteX5" fmla="*/ 1594821 w 1761765"/>
              <a:gd name="connsiteY5" fmla="*/ 1019711 h 1112151"/>
              <a:gd name="connsiteX6" fmla="*/ 1513200 w 1761765"/>
              <a:gd name="connsiteY6" fmla="*/ 856627 h 1112151"/>
              <a:gd name="connsiteX7" fmla="*/ 1538499 w 1761765"/>
              <a:gd name="connsiteY7" fmla="*/ 770415 h 1112151"/>
              <a:gd name="connsiteX8" fmla="*/ 1585229 w 1761765"/>
              <a:gd name="connsiteY8" fmla="*/ 764759 h 1112151"/>
              <a:gd name="connsiteX9" fmla="*/ 933455 w 1761765"/>
              <a:gd name="connsiteY9" fmla="*/ 161308 h 1112151"/>
              <a:gd name="connsiteX10" fmla="*/ 957797 w 1761765"/>
              <a:gd name="connsiteY10" fmla="*/ 167970 h 1112151"/>
              <a:gd name="connsiteX11" fmla="*/ 1286982 w 1761765"/>
              <a:gd name="connsiteY11" fmla="*/ 387616 h 1112151"/>
              <a:gd name="connsiteX12" fmla="*/ 1293725 w 1761765"/>
              <a:gd name="connsiteY12" fmla="*/ 477075 h 1112151"/>
              <a:gd name="connsiteX13" fmla="*/ 1245453 w 1761765"/>
              <a:gd name="connsiteY13" fmla="*/ 499154 h 1112151"/>
              <a:gd name="connsiteX14" fmla="*/ 1245167 w 1761765"/>
              <a:gd name="connsiteY14" fmla="*/ 499154 h 1112151"/>
              <a:gd name="connsiteX15" fmla="*/ 1203638 w 1761765"/>
              <a:gd name="connsiteY15" fmla="*/ 484104 h 1112151"/>
              <a:gd name="connsiteX16" fmla="*/ 900647 w 1761765"/>
              <a:gd name="connsiteY16" fmla="*/ 281508 h 1112151"/>
              <a:gd name="connsiteX17" fmla="*/ 872454 w 1761765"/>
              <a:gd name="connsiteY17" fmla="*/ 196164 h 1112151"/>
              <a:gd name="connsiteX18" fmla="*/ 933455 w 1761765"/>
              <a:gd name="connsiteY18" fmla="*/ 161308 h 1112151"/>
              <a:gd name="connsiteX19" fmla="*/ 454020 w 1761765"/>
              <a:gd name="connsiteY19" fmla="*/ 13474 h 1112151"/>
              <a:gd name="connsiteX20" fmla="*/ 477919 w 1761765"/>
              <a:gd name="connsiteY20" fmla="*/ 21437 h 1112151"/>
              <a:gd name="connsiteX21" fmla="*/ 509236 w 1761765"/>
              <a:gd name="connsiteY21" fmla="*/ 84182 h 1112151"/>
              <a:gd name="connsiteX22" fmla="*/ 445829 w 1761765"/>
              <a:gd name="connsiteY22" fmla="*/ 139871 h 1112151"/>
              <a:gd name="connsiteX23" fmla="*/ 437447 w 1761765"/>
              <a:gd name="connsiteY23" fmla="*/ 139395 h 1112151"/>
              <a:gd name="connsiteX24" fmla="*/ 73211 w 1761765"/>
              <a:gd name="connsiteY24" fmla="*/ 137204 h 1112151"/>
              <a:gd name="connsiteX25" fmla="*/ 749 w 1761765"/>
              <a:gd name="connsiteY25" fmla="*/ 84082 h 1112151"/>
              <a:gd name="connsiteX26" fmla="*/ 53871 w 1761765"/>
              <a:gd name="connsiteY26" fmla="*/ 11621 h 1112151"/>
              <a:gd name="connsiteX27" fmla="*/ 58352 w 1761765"/>
              <a:gd name="connsiteY27" fmla="*/ 11093 h 1112151"/>
              <a:gd name="connsiteX28" fmla="*/ 454020 w 1761765"/>
              <a:gd name="connsiteY28" fmla="*/ 13474 h 11121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61765" h="1112151">
                <a:moveTo>
                  <a:pt x="1585229" y="764759"/>
                </a:moveTo>
                <a:cubicBezTo>
                  <a:pt x="1600438" y="768789"/>
                  <a:pt x="1614156" y="778436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61765" y="1112151"/>
                </a:lnTo>
                <a:lnTo>
                  <a:pt x="1621544" y="1095575"/>
                </a:lnTo>
                <a:lnTo>
                  <a:pt x="1594821" y="1019711"/>
                </a:lnTo>
                <a:cubicBezTo>
                  <a:pt x="1571072" y="963752"/>
                  <a:pt x="1543819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53325" y="762319"/>
                  <a:pt x="1570022" y="760730"/>
                  <a:pt x="1585229" y="764759"/>
                </a:cubicBezTo>
                <a:close/>
                <a:moveTo>
                  <a:pt x="933455" y="161308"/>
                </a:moveTo>
                <a:cubicBezTo>
                  <a:pt x="941692" y="161855"/>
                  <a:pt x="949959" y="164024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5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89" y="172649"/>
                  <a:pt x="908742" y="159670"/>
                  <a:pt x="933455" y="161308"/>
                </a:cubicBezTo>
                <a:close/>
                <a:moveTo>
                  <a:pt x="454020" y="13474"/>
                </a:moveTo>
                <a:cubicBezTo>
                  <a:pt x="462713" y="14543"/>
                  <a:pt x="470778" y="17324"/>
                  <a:pt x="477919" y="21437"/>
                </a:cubicBezTo>
                <a:cubicBezTo>
                  <a:pt x="499341" y="33775"/>
                  <a:pt x="512445" y="58102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89834" y="-4456"/>
                  <a:pt x="322735" y="-3656"/>
                  <a:pt x="454020" y="13474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074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6B29-991A-C275-3D12-315B8EEA7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interest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5A1D3A-3977-2514-A827-FDF1B40F2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C743E1-52C7-8756-1A4A-E5AE11E76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10</a:t>
            </a:fld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624232F-CF8E-467F-E95D-A3EA133DF4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7397" y="2686834"/>
            <a:ext cx="7677206" cy="262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606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1E8FA-00A7-678C-6DB4-DF204E164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277" y="458033"/>
            <a:ext cx="5257798" cy="726224"/>
          </a:xfrm>
        </p:spPr>
        <p:txBody>
          <a:bodyPr vert="horz" wrap="square" lIns="91440" tIns="45720" rIns="91440" bIns="45720" rtlCol="0" anchor="ctr">
            <a:normAutofit/>
          </a:bodyPr>
          <a:lstStyle/>
          <a:p>
            <a:r>
              <a:rPr lang="en-US" sz="2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Examples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DC2FC8-06F7-7E88-2942-FD882E28F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50862" y="6307200"/>
            <a:ext cx="11090275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rPr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ABE3C-0B35-15B8-CE09-DA83FC062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 rot="5400000">
            <a:off x="9033635" y="3148837"/>
            <a:ext cx="5768976" cy="5508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spcAft>
                <a:spcPts val="600"/>
              </a:spcAft>
            </a:pPr>
            <a:fld id="{8BE6E210-B6CA-4B22-8309-BB49D012CE5D}" type="slidenum">
              <a:rPr lang="en-US" sz="1000"/>
              <a:pPr algn="ctr">
                <a:spcAft>
                  <a:spcPts val="600"/>
                </a:spcAft>
              </a:pPr>
              <a:t>11</a:t>
            </a:fld>
            <a:endParaRPr lang="en-US" sz="1000"/>
          </a:p>
        </p:txBody>
      </p:sp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D43EA3B-7AB0-E1AC-A8F0-520062515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02" r="25965" b="-1"/>
          <a:stretch/>
        </p:blipFill>
        <p:spPr>
          <a:xfrm>
            <a:off x="550863" y="1557339"/>
            <a:ext cx="3589750" cy="4752000"/>
          </a:xfrm>
          <a:prstGeom prst="rect">
            <a:avLst/>
          </a:prstGeom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</p:spPr>
      </p:pic>
      <p:pic>
        <p:nvPicPr>
          <p:cNvPr id="2052" name="Picture 4" descr="Popularity of the first name Stevie correlates with Solar power ...">
            <a:extLst>
              <a:ext uri="{FF2B5EF4-FFF2-40B4-BE49-F238E27FC236}">
                <a16:creationId xmlns:a16="http://schemas.microsoft.com/office/drawing/2014/main" id="{D9165E7C-8AC7-5B12-C3B9-239C07C1AD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918"/>
          <a:stretch/>
        </p:blipFill>
        <p:spPr bwMode="auto">
          <a:xfrm>
            <a:off x="4322198" y="1557339"/>
            <a:ext cx="3567884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A 'Brief' History of Game AI Up To AlphaGo, Part 3 - Andrey Kurenkov's ...">
            <a:extLst>
              <a:ext uri="{FF2B5EF4-FFF2-40B4-BE49-F238E27FC236}">
                <a16:creationId xmlns:a16="http://schemas.microsoft.com/office/drawing/2014/main" id="{D88D8DE8-4F71-9B89-C321-C5C43B7F8C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40" r="39539" b="-2"/>
          <a:stretch/>
        </p:blipFill>
        <p:spPr bwMode="auto">
          <a:xfrm>
            <a:off x="8070082" y="1557339"/>
            <a:ext cx="3567600" cy="4752000"/>
          </a:xfrm>
          <a:prstGeom prst="rect">
            <a:avLst/>
          </a:prstGeom>
          <a:noFill/>
          <a:effectLst>
            <a:outerShdw blurRad="508000" dist="101600" dir="5400000" algn="tl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6262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2E39F-80CA-C30C-2D07-A3FD5E15B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ML 101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Approximate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dirty="0"/>
                  <a:t>: image pixels;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classes (dog, cat) 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b="0" dirty="0"/>
                  <a:t> house size;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US" b="0" dirty="0"/>
                  <a:t>house price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b="0" dirty="0"/>
                  <a:t> are the parameters </a:t>
                </a:r>
              </a:p>
              <a:p>
                <a:endParaRPr lang="en-US" dirty="0"/>
              </a:p>
              <a:p>
                <a:r>
                  <a:rPr lang="en-US" dirty="0"/>
                  <a:t>Two typical problems</a:t>
                </a:r>
              </a:p>
              <a:p>
                <a:pPr lvl="1"/>
                <a:r>
                  <a:rPr lang="en-US" b="0" dirty="0"/>
                  <a:t>Classification: discrete categories</a:t>
                </a:r>
              </a:p>
              <a:p>
                <a:pPr lvl="1"/>
                <a:r>
                  <a:rPr lang="en-US" dirty="0"/>
                  <a:t>Regression: continuous categories </a:t>
                </a:r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29D7B0F-D39B-C758-AF14-CD64C1F83F0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EF9EAD2D-C29C-61DB-2679-0914C55CC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D41C2727-87EF-5422-131F-76C54A7BF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What makes a good working dog? Canine 'aptitude test' might offer clues">
            <a:extLst>
              <a:ext uri="{FF2B5EF4-FFF2-40B4-BE49-F238E27FC236}">
                <a16:creationId xmlns:a16="http://schemas.microsoft.com/office/drawing/2014/main" id="{F26224D6-3C9D-5DA1-14D9-AAC6EF11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14" y="324773"/>
            <a:ext cx="1911179" cy="1433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FB46BF3-E0BA-5293-DD0B-4730B1CFB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3057" y="2404625"/>
            <a:ext cx="2029597" cy="1353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6187184-FF4B-66F2-4D77-BEC01C9D8B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07550" y="4001294"/>
            <a:ext cx="2390775" cy="1916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43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C7DDE-AE85-1CCA-BA29-791B773DB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 &amp; Cons of DL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08088-C210-F59E-87D4-D6E1F785C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C6C38-FE61-53B1-A20C-62FA173D9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13</a:t>
            </a:fld>
            <a:endParaRPr lang="en-US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FAAF7A1-76D2-873F-6190-E9A45C7B4E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4626608"/>
              </p:ext>
            </p:extLst>
          </p:nvPr>
        </p:nvGraphicFramePr>
        <p:xfrm>
          <a:off x="475574" y="1764608"/>
          <a:ext cx="10614741" cy="33287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15890">
                  <a:extLst>
                    <a:ext uri="{9D8B030D-6E8A-4147-A177-3AD203B41FA5}">
                      <a16:colId xmlns:a16="http://schemas.microsoft.com/office/drawing/2014/main" val="3053958243"/>
                    </a:ext>
                  </a:extLst>
                </a:gridCol>
                <a:gridCol w="5398851">
                  <a:extLst>
                    <a:ext uri="{9D8B030D-6E8A-4147-A177-3AD203B41FA5}">
                      <a16:colId xmlns:a16="http://schemas.microsoft.com/office/drawing/2014/main" val="3307461975"/>
                    </a:ext>
                  </a:extLst>
                </a:gridCol>
              </a:tblGrid>
              <a:tr h="585545">
                <a:tc>
                  <a:txBody>
                    <a:bodyPr/>
                    <a:lstStyle/>
                    <a:p>
                      <a:r>
                        <a:rPr lang="en-US" dirty="0"/>
                        <a:t>Pro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4161059"/>
                  </a:ext>
                </a:extLst>
              </a:tr>
              <a:tr h="2743239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Can learn features &amp; representations easily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Ability to process a lot of data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Flexible framework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Maps well into parallel hardware (GPU and others)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Hard to understand and build intuition of why the model works: explainability and interpretability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/>
                        <a:t>Requires a lot of data and expensive hardware.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5312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8134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53120-813F-DCFB-E2EA-5A28C5F2FD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1615"/>
            <a:ext cx="10515600" cy="1325563"/>
          </a:xfrm>
        </p:spPr>
        <p:txBody>
          <a:bodyPr/>
          <a:lstStyle/>
          <a:p>
            <a:r>
              <a:rPr lang="en-US" dirty="0"/>
              <a:t>ML workflow</a:t>
            </a:r>
          </a:p>
        </p:txBody>
      </p:sp>
      <p:sp>
        <p:nvSpPr>
          <p:cNvPr id="29" name="Footer Placeholder 28">
            <a:extLst>
              <a:ext uri="{FF2B5EF4-FFF2-40B4-BE49-F238E27FC236}">
                <a16:creationId xmlns:a16="http://schemas.microsoft.com/office/drawing/2014/main" id="{F952B917-CACE-5731-5630-6CFB791EE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6BF4951C-A7B4-97B1-158F-B630C108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14</a:t>
            </a:fld>
            <a:endParaRPr lang="en-US"/>
          </a:p>
        </p:txBody>
      </p:sp>
      <p:sp>
        <p:nvSpPr>
          <p:cNvPr id="7" name="Flowchart: Magnetic Disk 6">
            <a:extLst>
              <a:ext uri="{FF2B5EF4-FFF2-40B4-BE49-F238E27FC236}">
                <a16:creationId xmlns:a16="http://schemas.microsoft.com/office/drawing/2014/main" id="{EA66C6E3-6ABE-8BE8-67B7-6A9BC9E7C95E}"/>
              </a:ext>
            </a:extLst>
          </p:cNvPr>
          <p:cNvSpPr/>
          <p:nvPr/>
        </p:nvSpPr>
        <p:spPr>
          <a:xfrm>
            <a:off x="2137713" y="1740049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Training Data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827CDB0-5E72-D72C-7216-6030E84B7EBF}"/>
              </a:ext>
            </a:extLst>
          </p:cNvPr>
          <p:cNvCxnSpPr>
            <a:cxnSpLocks/>
            <a:stCxn id="7" idx="4"/>
            <a:endCxn id="12" idx="1"/>
          </p:cNvCxnSpPr>
          <p:nvPr/>
        </p:nvCxnSpPr>
        <p:spPr>
          <a:xfrm flipV="1">
            <a:off x="3641120" y="2098909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C4E149B-F79A-0301-E1AB-605C281E7745}"/>
              </a:ext>
            </a:extLst>
          </p:cNvPr>
          <p:cNvSpPr/>
          <p:nvPr/>
        </p:nvSpPr>
        <p:spPr>
          <a:xfrm>
            <a:off x="4221889" y="1651492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288F222-EF85-E379-92FF-2F169DC68217}"/>
              </a:ext>
            </a:extLst>
          </p:cNvPr>
          <p:cNvSpPr/>
          <p:nvPr/>
        </p:nvSpPr>
        <p:spPr>
          <a:xfrm>
            <a:off x="6096000" y="1651492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EA1E400-15FE-1999-4BD1-2655FE1DFFE7}"/>
              </a:ext>
            </a:extLst>
          </p:cNvPr>
          <p:cNvCxnSpPr>
            <a:cxnSpLocks/>
            <a:stCxn id="12" idx="3"/>
            <a:endCxn id="15" idx="1"/>
          </p:cNvCxnSpPr>
          <p:nvPr/>
        </p:nvCxnSpPr>
        <p:spPr>
          <a:xfrm>
            <a:off x="5515230" y="2098909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AD820353-8D87-F60A-3524-B7EBE86FA411}"/>
              </a:ext>
            </a:extLst>
          </p:cNvPr>
          <p:cNvSpPr/>
          <p:nvPr/>
        </p:nvSpPr>
        <p:spPr>
          <a:xfrm>
            <a:off x="6096000" y="3794883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D81843A3-3557-9362-C224-38656A413122}"/>
              </a:ext>
            </a:extLst>
          </p:cNvPr>
          <p:cNvCxnSpPr>
            <a:cxnSpLocks/>
            <a:stCxn id="15" idx="3"/>
            <a:endCxn id="22" idx="3"/>
          </p:cNvCxnSpPr>
          <p:nvPr/>
        </p:nvCxnSpPr>
        <p:spPr>
          <a:xfrm>
            <a:off x="7661190" y="2098909"/>
            <a:ext cx="12700" cy="1884413"/>
          </a:xfrm>
          <a:prstGeom prst="bentConnector3">
            <a:avLst>
              <a:gd name="adj1" fmla="val 653513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99BED893-D495-E069-DC18-69FA41427C75}"/>
              </a:ext>
            </a:extLst>
          </p:cNvPr>
          <p:cNvCxnSpPr>
            <a:stCxn id="7" idx="3"/>
            <a:endCxn id="22" idx="1"/>
          </p:cNvCxnSpPr>
          <p:nvPr/>
        </p:nvCxnSpPr>
        <p:spPr>
          <a:xfrm rot="16200000" flipH="1">
            <a:off x="3729932" y="1617254"/>
            <a:ext cx="1525552" cy="3206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3776F31-8593-7C76-F8B2-0CC53B69911B}"/>
              </a:ext>
            </a:extLst>
          </p:cNvPr>
          <p:cNvSpPr/>
          <p:nvPr/>
        </p:nvSpPr>
        <p:spPr>
          <a:xfrm>
            <a:off x="6089990" y="2899217"/>
            <a:ext cx="1577550" cy="376878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algorithm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8DB44CD-9677-B5EE-A86C-87E789FB9DCC}"/>
              </a:ext>
            </a:extLst>
          </p:cNvPr>
          <p:cNvCxnSpPr>
            <a:cxnSpLocks/>
            <a:stCxn id="22" idx="0"/>
            <a:endCxn id="40" idx="2"/>
          </p:cNvCxnSpPr>
          <p:nvPr/>
        </p:nvCxnSpPr>
        <p:spPr>
          <a:xfrm flipV="1">
            <a:off x="6878595" y="3276095"/>
            <a:ext cx="170" cy="5187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8391008B-C13C-6EA3-05BF-38ADBCD99D1F}"/>
              </a:ext>
            </a:extLst>
          </p:cNvPr>
          <p:cNvCxnSpPr>
            <a:cxnSpLocks/>
            <a:stCxn id="40" idx="0"/>
            <a:endCxn id="15" idx="2"/>
          </p:cNvCxnSpPr>
          <p:nvPr/>
        </p:nvCxnSpPr>
        <p:spPr>
          <a:xfrm flipH="1" flipV="1">
            <a:off x="6878595" y="2546326"/>
            <a:ext cx="170" cy="352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Flowchart: Magnetic Disk 2">
            <a:extLst>
              <a:ext uri="{FF2B5EF4-FFF2-40B4-BE49-F238E27FC236}">
                <a16:creationId xmlns:a16="http://schemas.microsoft.com/office/drawing/2014/main" id="{68DB3D8E-7610-6FE7-79B7-E86878C91242}"/>
              </a:ext>
            </a:extLst>
          </p:cNvPr>
          <p:cNvSpPr/>
          <p:nvPr/>
        </p:nvSpPr>
        <p:spPr>
          <a:xfrm>
            <a:off x="1239793" y="5186731"/>
            <a:ext cx="1503407" cy="717721"/>
          </a:xfrm>
          <a:prstGeom prst="flowChartMagneticDisk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 Data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DCE0C23-04D4-B7B0-28BE-84CD8F813996}"/>
              </a:ext>
            </a:extLst>
          </p:cNvPr>
          <p:cNvCxnSpPr>
            <a:cxnSpLocks/>
            <a:stCxn id="3" idx="4"/>
            <a:endCxn id="5" idx="1"/>
          </p:cNvCxnSpPr>
          <p:nvPr/>
        </p:nvCxnSpPr>
        <p:spPr>
          <a:xfrm flipV="1">
            <a:off x="2743200" y="5545591"/>
            <a:ext cx="580769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56E7C4C-2224-A8C8-80C6-AFB92BD306CA}"/>
              </a:ext>
            </a:extLst>
          </p:cNvPr>
          <p:cNvSpPr/>
          <p:nvPr/>
        </p:nvSpPr>
        <p:spPr>
          <a:xfrm>
            <a:off x="3323969" y="5098174"/>
            <a:ext cx="1293341" cy="894834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Feature Extraction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9970D8-D2F4-7942-720A-CE2A3487287A}"/>
              </a:ext>
            </a:extLst>
          </p:cNvPr>
          <p:cNvSpPr/>
          <p:nvPr/>
        </p:nvSpPr>
        <p:spPr>
          <a:xfrm>
            <a:off x="5198080" y="5098174"/>
            <a:ext cx="1565190" cy="894834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ML model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C5CC74-7D3D-38CF-916A-8F58351ECBF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461731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0CDA296-0FA4-ECB2-E4ED-2F7933D90794}"/>
              </a:ext>
            </a:extLst>
          </p:cNvPr>
          <p:cNvSpPr/>
          <p:nvPr/>
        </p:nvSpPr>
        <p:spPr>
          <a:xfrm>
            <a:off x="7344040" y="5357152"/>
            <a:ext cx="1565190" cy="376878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Quality metric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0796BA3-5FB5-6A9F-EBC7-6C5CBE75ADF8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76327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5E12C3-0068-4D10-321E-8EC964A80B4C}"/>
              </a:ext>
            </a:extLst>
          </p:cNvPr>
          <p:cNvCxnSpPr>
            <a:cxnSpLocks/>
          </p:cNvCxnSpPr>
          <p:nvPr/>
        </p:nvCxnSpPr>
        <p:spPr>
          <a:xfrm>
            <a:off x="8909230" y="5545591"/>
            <a:ext cx="5807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AE98722-6F16-3D4E-C515-9EC3EA902724}"/>
              </a:ext>
            </a:extLst>
          </p:cNvPr>
          <p:cNvSpPr txBox="1"/>
          <p:nvPr/>
        </p:nvSpPr>
        <p:spPr>
          <a:xfrm>
            <a:off x="8909230" y="5023005"/>
            <a:ext cx="778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Score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98F4A717-C8CF-265A-1637-0B492514474D}"/>
              </a:ext>
            </a:extLst>
          </p:cNvPr>
          <p:cNvSpPr txBox="1"/>
          <p:nvPr/>
        </p:nvSpPr>
        <p:spPr>
          <a:xfrm>
            <a:off x="3033584" y="6132648"/>
            <a:ext cx="7807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https://www.coursera.org/learn/ml-foundations?specialization=machine-learning</a:t>
            </a:r>
          </a:p>
        </p:txBody>
      </p:sp>
    </p:spTree>
    <p:extLst>
      <p:ext uri="{BB962C8B-B14F-4D97-AF65-F5344CB8AC3E}">
        <p14:creationId xmlns:p14="http://schemas.microsoft.com/office/powerpoint/2010/main" val="974814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AEA7D-22F3-ADA3-3C1B-4DC21765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101: Why Python?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372C58-4370-0739-9627-B63F784A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lot of libraries for ML/DL: </a:t>
            </a:r>
            <a:r>
              <a:rPr lang="en-US" dirty="0" err="1"/>
              <a:t>PyTorch</a:t>
            </a:r>
            <a:r>
              <a:rPr lang="en-US" dirty="0"/>
              <a:t>, scikit-learn, pandas, </a:t>
            </a:r>
            <a:r>
              <a:rPr lang="en-US" dirty="0" err="1"/>
              <a:t>numpy</a:t>
            </a:r>
            <a:endParaRPr lang="en-US" dirty="0"/>
          </a:p>
          <a:p>
            <a:endParaRPr lang="en-US" dirty="0"/>
          </a:p>
          <a:p>
            <a:r>
              <a:rPr lang="en-US" dirty="0"/>
              <a:t>Easy to learn, simple syntax</a:t>
            </a:r>
          </a:p>
          <a:p>
            <a:endParaRPr lang="en-US" dirty="0"/>
          </a:p>
          <a:p>
            <a:r>
              <a:rPr lang="en-US" dirty="0"/>
              <a:t>Interactive notebooks: </a:t>
            </a:r>
            <a:r>
              <a:rPr lang="en-US" dirty="0" err="1"/>
              <a:t>Jupyter</a:t>
            </a:r>
            <a:r>
              <a:rPr lang="en-US" dirty="0"/>
              <a:t> Notebook, Kaggle, Google Collab</a:t>
            </a:r>
          </a:p>
          <a:p>
            <a:endParaRPr lang="en-US" dirty="0"/>
          </a:p>
          <a:p>
            <a:r>
              <a:rPr lang="en-US" dirty="0"/>
              <a:t>Free &amp; open-source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474652-8DF8-83F7-D9CC-5E1B5765A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55CEBC-B257-71B2-7EC2-5B48B1798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7D14A7C-7CAD-2021-1BE8-B87B25BE6B98}"/>
                  </a:ext>
                </a:extLst>
              </p14:cNvPr>
              <p14:cNvContentPartPr/>
              <p14:nvPr/>
            </p14:nvContentPartPr>
            <p14:xfrm>
              <a:off x="3637509" y="3912129"/>
              <a:ext cx="31320" cy="4784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7D14A7C-7CAD-2021-1BE8-B87B25BE6B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8509" y="3903129"/>
                <a:ext cx="48960" cy="49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3375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4F7A-56A5-17FE-F496-86F55F74D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101: Basic features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94D1EA1-6492-064F-ED0F-C1FFE0F5F7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2E7439-97CD-3047-4482-39207A0519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16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3CF9A6-9DE0-DBDC-0CEA-916E7EE3D0E0}"/>
              </a:ext>
            </a:extLst>
          </p:cNvPr>
          <p:cNvSpPr/>
          <p:nvPr/>
        </p:nvSpPr>
        <p:spPr>
          <a:xfrm>
            <a:off x="1230524" y="1909519"/>
            <a:ext cx="1383957" cy="90809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Train: </a:t>
            </a:r>
            <a:r>
              <a:rPr lang="en-US" dirty="0"/>
              <a:t>Function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4A54D5-B363-A6BE-78CF-E7CCD6ABA83A}"/>
              </a:ext>
            </a:extLst>
          </p:cNvPr>
          <p:cNvCxnSpPr>
            <a:cxnSpLocks/>
          </p:cNvCxnSpPr>
          <p:nvPr/>
        </p:nvCxnSpPr>
        <p:spPr>
          <a:xfrm>
            <a:off x="386146" y="2434552"/>
            <a:ext cx="8155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02C1A24-5508-E2B2-1CAF-57D98B84D1F2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2614481" y="2363566"/>
            <a:ext cx="691979" cy="92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8D0F2233-AAA8-9684-0B6E-ED03496D7F0C}"/>
              </a:ext>
            </a:extLst>
          </p:cNvPr>
          <p:cNvSpPr txBox="1"/>
          <p:nvPr/>
        </p:nvSpPr>
        <p:spPr>
          <a:xfrm>
            <a:off x="357311" y="2065220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7A0246A-7994-AEAA-1426-F360496F5364}"/>
              </a:ext>
            </a:extLst>
          </p:cNvPr>
          <p:cNvSpPr txBox="1"/>
          <p:nvPr/>
        </p:nvSpPr>
        <p:spPr>
          <a:xfrm>
            <a:off x="2636105" y="202746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EBF5A91-9281-B935-0004-52B5624A162D}"/>
              </a:ext>
            </a:extLst>
          </p:cNvPr>
          <p:cNvGrpSpPr/>
          <p:nvPr/>
        </p:nvGrpSpPr>
        <p:grpSpPr>
          <a:xfrm>
            <a:off x="8636342" y="1441477"/>
            <a:ext cx="2746291" cy="2518847"/>
            <a:chOff x="5895202" y="1690687"/>
            <a:chExt cx="2746291" cy="2518847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5424F104-D79D-CC2C-0B6E-27E9CB39010D}"/>
                </a:ext>
              </a:extLst>
            </p:cNvPr>
            <p:cNvSpPr/>
            <p:nvPr/>
          </p:nvSpPr>
          <p:spPr>
            <a:xfrm>
              <a:off x="5895203" y="1690687"/>
              <a:ext cx="2746290" cy="2518847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i="1" dirty="0" err="1"/>
                <a:t>MyModel</a:t>
              </a:r>
              <a:r>
                <a:rPr lang="en-US" i="1" dirty="0"/>
                <a:t>: Class</a:t>
              </a:r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  <a:p>
              <a:pPr algn="ctr"/>
              <a:endParaRPr lang="en-US" dirty="0"/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4CBC58F-CAAB-43DA-CFB0-AB1FCAC9A4B5}"/>
                </a:ext>
              </a:extLst>
            </p:cNvPr>
            <p:cNvCxnSpPr/>
            <p:nvPr/>
          </p:nvCxnSpPr>
          <p:spPr>
            <a:xfrm flipH="1">
              <a:off x="5898292" y="2196629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22148B5-6E0F-CCE8-5633-2C2A637B223C}"/>
                </a:ext>
              </a:extLst>
            </p:cNvPr>
            <p:cNvSpPr txBox="1"/>
            <p:nvPr/>
          </p:nvSpPr>
          <p:spPr>
            <a:xfrm>
              <a:off x="5895203" y="2196629"/>
              <a:ext cx="247238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bg1"/>
                  </a:solidFill>
                </a:rPr>
                <a:t>my_model</a:t>
              </a:r>
              <a:r>
                <a:rPr lang="en-US" i="1" dirty="0">
                  <a:solidFill>
                    <a:schemeClr val="bg1"/>
                  </a:solidFill>
                </a:rPr>
                <a:t>: Data1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params: Data2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E810B4C-3487-1C63-2166-88C992434336}"/>
                </a:ext>
              </a:extLst>
            </p:cNvPr>
            <p:cNvCxnSpPr/>
            <p:nvPr/>
          </p:nvCxnSpPr>
          <p:spPr>
            <a:xfrm flipH="1">
              <a:off x="5898292" y="3136306"/>
              <a:ext cx="2743201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82C58F3-29BF-F142-9795-A338CB6E7065}"/>
                </a:ext>
              </a:extLst>
            </p:cNvPr>
            <p:cNvSpPr txBox="1"/>
            <p:nvPr/>
          </p:nvSpPr>
          <p:spPr>
            <a:xfrm>
              <a:off x="5895202" y="3164235"/>
              <a:ext cx="224378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bg1"/>
                  </a:solidFill>
                </a:rPr>
                <a:t>Train: Function1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Test: Function2</a:t>
              </a:r>
            </a:p>
            <a:p>
              <a:r>
                <a:rPr lang="en-US" i="1" dirty="0">
                  <a:solidFill>
                    <a:schemeClr val="bg1"/>
                  </a:solidFill>
                </a:rPr>
                <a:t>…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927FEB3-B224-5E44-AAD7-30DCC1D60623}"/>
              </a:ext>
            </a:extLst>
          </p:cNvPr>
          <p:cNvSpPr/>
          <p:nvPr/>
        </p:nvSpPr>
        <p:spPr>
          <a:xfrm>
            <a:off x="1201691" y="3153713"/>
            <a:ext cx="1082246" cy="55617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9419DCD-E7BC-7613-5608-484A58EABD51}"/>
              </a:ext>
            </a:extLst>
          </p:cNvPr>
          <p:cNvSpPr txBox="1"/>
          <p:nvPr/>
        </p:nvSpPr>
        <p:spPr>
          <a:xfrm>
            <a:off x="1255833" y="3722498"/>
            <a:ext cx="1005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count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5D763B-8290-18D6-F173-E7D203613A3C}"/>
              </a:ext>
            </a:extLst>
          </p:cNvPr>
          <p:cNvSpPr txBox="1"/>
          <p:nvPr/>
        </p:nvSpPr>
        <p:spPr>
          <a:xfrm>
            <a:off x="2312772" y="3244585"/>
            <a:ext cx="873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514A22B-9AB2-287A-FCC8-F5522EAED029}"/>
              </a:ext>
            </a:extLst>
          </p:cNvPr>
          <p:cNvSpPr txBox="1"/>
          <p:nvPr/>
        </p:nvSpPr>
        <p:spPr>
          <a:xfrm>
            <a:off x="3306460" y="2916956"/>
            <a:ext cx="5232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effectLst/>
                <a:latin typeface="Consolas" panose="020B0609020204030204" pitchFamily="49" charset="0"/>
              </a:rPr>
              <a:t>def</a:t>
            </a:r>
            <a:r>
              <a:rPr lang="en-US" b="0" dirty="0">
                <a:effectLst/>
                <a:latin typeface="Consolas" panose="020B0609020204030204" pitchFamily="49" charset="0"/>
              </a:rPr>
              <a:t> 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(word):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vowels = ["a", "e", "</a:t>
            </a:r>
            <a:r>
              <a:rPr lang="en-US" b="0" dirty="0" err="1">
                <a:effectLst/>
                <a:latin typeface="Consolas" panose="020B0609020204030204" pitchFamily="49" charset="0"/>
              </a:rPr>
              <a:t>i</a:t>
            </a:r>
            <a:r>
              <a:rPr lang="en-US" b="0" dirty="0">
                <a:effectLst/>
                <a:latin typeface="Consolas" panose="020B0609020204030204" pitchFamily="49" charset="0"/>
              </a:rPr>
              <a:t>", "o", "u"]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count = 0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for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word: # loops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</a:t>
            </a:r>
            <a:r>
              <a:rPr lang="en-US" b="1" dirty="0">
                <a:effectLst/>
                <a:latin typeface="Consolas" panose="020B0609020204030204" pitchFamily="49" charset="0"/>
              </a:rPr>
              <a:t>if</a:t>
            </a:r>
            <a:r>
              <a:rPr lang="en-US" b="0" dirty="0">
                <a:effectLst/>
                <a:latin typeface="Consolas" panose="020B0609020204030204" pitchFamily="49" charset="0"/>
              </a:rPr>
              <a:t> char in vowels: # conditions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        count += 1</a:t>
            </a:r>
          </a:p>
          <a:p>
            <a:r>
              <a:rPr lang="en-US" b="0" dirty="0">
                <a:effectLst/>
                <a:latin typeface="Consolas" panose="020B0609020204030204" pitchFamily="49" charset="0"/>
              </a:rPr>
              <a:t>    return count</a:t>
            </a:r>
          </a:p>
          <a:p>
            <a:br>
              <a:rPr lang="en-US" b="0" dirty="0">
                <a:effectLst/>
                <a:latin typeface="Consolas" panose="020B0609020204030204" pitchFamily="49" charset="0"/>
              </a:rPr>
            </a:br>
            <a:r>
              <a:rPr lang="en-US" b="0" dirty="0" err="1">
                <a:effectLst/>
                <a:latin typeface="Consolas" panose="020B0609020204030204" pitchFamily="49" charset="0"/>
              </a:rPr>
              <a:t>vowel_count</a:t>
            </a:r>
            <a:r>
              <a:rPr lang="en-US" b="0" dirty="0">
                <a:effectLst/>
                <a:latin typeface="Consolas" panose="020B0609020204030204" pitchFamily="49" charset="0"/>
              </a:rPr>
              <a:t>("hello")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785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F05FC-9131-F0B6-EEA6-D82E1D554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: Our tool for today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D5C78ED-4BCD-B456-1BBD-EBE593D2F3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2015" y="2366739"/>
            <a:ext cx="7278116" cy="142894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CDBEFB-86B8-4ECA-3CC6-3F22F8F37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AFA44-91E9-8D75-DBF4-864DECC4C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17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14:cNvPr>
              <p14:cNvContentPartPr/>
              <p14:nvPr/>
            </p14:nvContentPartPr>
            <p14:xfrm>
              <a:off x="6292509" y="2927529"/>
              <a:ext cx="1268640" cy="7765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0921DF9-6D7F-ABB8-2877-0BE936A9CAC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283509" y="2918529"/>
                <a:ext cx="1286280" cy="79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313225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3564E23-B0B2-9A89-3790-7AB5E61C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open the notebooks?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9CB8CAC-48F4-8C07-477D-AD5E981D2E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71355-3BB3-D3C5-D021-A0503B50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0CBD24-5C4D-81D7-364D-71A72C120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4912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9BA3AD3-DDD1-FAB0-C456-A971C269B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1.0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41C78E3-F388-4860-8957-D4540D369E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8F8C2F-EEB0-50BA-B918-15966E59F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199A14-E094-48C7-9472-CC0AC25AC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23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C0949-C26C-9197-6C16-6EAFBB5C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FB3F4-93F6-3176-5BD7-26594166DC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390178" cy="4351338"/>
          </a:xfrm>
        </p:spPr>
        <p:txBody>
          <a:bodyPr>
            <a:normAutofit fontScale="92500" lnSpcReduction="10000"/>
          </a:bodyPr>
          <a:lstStyle/>
          <a:p>
            <a:pPr algn="l" rtl="0" fontAlgn="base">
              <a:buFont typeface="+mj-lt"/>
              <a:buAutoNum type="arabicPeriod"/>
            </a:pPr>
            <a:r>
              <a:rPr lang="en-US" dirty="0"/>
              <a:t> Quick intro to python data structures and control structures, functions (with hands on exercise) - 15-20 mins </a:t>
            </a:r>
          </a:p>
          <a:p>
            <a:pPr algn="l" rtl="0" fontAlgn="base">
              <a:buFont typeface="+mj-lt"/>
              <a:buAutoNum type="arabicPeriod" startAt="2"/>
            </a:pPr>
            <a:r>
              <a:rPr lang="en-US" dirty="0"/>
              <a:t>Quick intro to NumPy and basic NumPy capabilities, with quick hands-on exercise – 20 mins </a:t>
            </a:r>
          </a:p>
          <a:p>
            <a:pPr algn="l" rtl="0" fontAlgn="base">
              <a:buFont typeface="+mj-lt"/>
              <a:buAutoNum type="arabicPeriod" startAt="3"/>
            </a:pPr>
            <a:r>
              <a:rPr lang="en-US" dirty="0"/>
              <a:t>Linear Regression using NumPy (theory on Linear Regression with Hands-on exercise) - 30 mins</a:t>
            </a:r>
          </a:p>
          <a:p>
            <a:pPr algn="l" rtl="0" fontAlgn="base">
              <a:buFont typeface="+mj-lt"/>
              <a:buAutoNum type="arabicPeriod" startAt="4"/>
            </a:pPr>
            <a:r>
              <a:rPr lang="en-US" dirty="0"/>
              <a:t>Exploratory Data Analysis on Housing Dataset (Basic plotting) - 30min</a:t>
            </a:r>
          </a:p>
          <a:p>
            <a:pPr algn="l" rtl="0" fontAlgn="base">
              <a:buFont typeface="+mj-lt"/>
              <a:buAutoNum type="arabicPeriod" startAt="5"/>
            </a:pPr>
            <a:r>
              <a:rPr lang="en-US" dirty="0"/>
              <a:t>Closed form Linear Regression on Housing Dataset using scikit-learn  - 30min</a:t>
            </a:r>
          </a:p>
          <a:p>
            <a:pPr algn="l" rtl="0" fontAlgn="base">
              <a:buFont typeface="+mj-lt"/>
              <a:buAutoNum type="arabicPeriod" startAt="6"/>
            </a:pPr>
            <a:r>
              <a:rPr lang="en-US" dirty="0"/>
              <a:t>Gradient Descent Linear Regression on Housing Dataset using </a:t>
            </a:r>
            <a:r>
              <a:rPr lang="en-US" dirty="0" err="1"/>
              <a:t>PyTorch</a:t>
            </a:r>
            <a:r>
              <a:rPr lang="en-US" dirty="0"/>
              <a:t> (but without GPU support)  - 10min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D7B377-9A78-246C-95B3-9CAE551A6E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382F5-316F-7DAD-3C23-CB951FE46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5738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E22D-D4B9-C0C0-FC12-7472782DC9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Handling numbers &amp; data: </a:t>
            </a:r>
            <a:r>
              <a:rPr lang="en-US" dirty="0" err="1"/>
              <a:t>numpy</a:t>
            </a:r>
            <a:endParaRPr lang="en-US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07D6B977-7F88-8DC7-DF57-6030B4E928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Numpy</a:t>
            </a:r>
            <a:r>
              <a:rPr lang="en-US" dirty="0"/>
              <a:t> is library for handling array, vector &amp; matrices</a:t>
            </a:r>
          </a:p>
          <a:p>
            <a:endParaRPr lang="en-US" dirty="0"/>
          </a:p>
          <a:p>
            <a:r>
              <a:rPr lang="en-US" dirty="0"/>
              <a:t>Provide all keys operations in arrays </a:t>
            </a:r>
          </a:p>
          <a:p>
            <a:pPr lvl="1"/>
            <a:r>
              <a:rPr lang="en-US" dirty="0"/>
              <a:t>Creation :</a:t>
            </a:r>
            <a:r>
              <a:rPr lang="en-US" i="1" dirty="0"/>
              <a:t> a = </a:t>
            </a:r>
            <a:r>
              <a:rPr lang="en-US" i="1" dirty="0" err="1"/>
              <a:t>np.array</a:t>
            </a:r>
            <a:r>
              <a:rPr lang="en-US" i="1" dirty="0"/>
              <a:t>([[1, 2, 3], [4, 5, 6]])</a:t>
            </a:r>
            <a:endParaRPr lang="en-US" dirty="0"/>
          </a:p>
          <a:p>
            <a:pPr lvl="1"/>
            <a:r>
              <a:rPr lang="en-US" dirty="0"/>
              <a:t>Add/subtract/multiply: </a:t>
            </a:r>
            <a:r>
              <a:rPr lang="en-US" i="1" dirty="0"/>
              <a:t>a + b, a – b, a * b, …</a:t>
            </a:r>
            <a:endParaRPr lang="en-US" dirty="0"/>
          </a:p>
          <a:p>
            <a:pPr lvl="1"/>
            <a:r>
              <a:rPr lang="en-US" dirty="0"/>
              <a:t>Dot product and matrix multiplication: </a:t>
            </a:r>
            <a:r>
              <a:rPr lang="en-US" i="1" dirty="0"/>
              <a:t>a @ b</a:t>
            </a:r>
            <a:endParaRPr lang="en-US" dirty="0"/>
          </a:p>
          <a:p>
            <a:pPr lvl="1"/>
            <a:r>
              <a:rPr lang="en-US" dirty="0"/>
              <a:t>Slicing: </a:t>
            </a:r>
            <a:r>
              <a:rPr lang="en-US" i="1" dirty="0"/>
              <a:t>a[1]=&gt; [4,5,6]</a:t>
            </a:r>
          </a:p>
          <a:p>
            <a:pPr marL="0" indent="0">
              <a:buNone/>
            </a:pPr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1646D41A-FFBF-D03E-CF82-199975F6A5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7B19A39C-E313-3713-352F-C1DC39BD2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762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7E1EAB-3847-B52F-A227-5CDBDC10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Plotting: matplotlib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26464C-86BB-6A26-14E0-3635F887EA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9740" cy="4351338"/>
          </a:xfrm>
        </p:spPr>
        <p:txBody>
          <a:bodyPr/>
          <a:lstStyle/>
          <a:p>
            <a:r>
              <a:rPr lang="en-US" dirty="0"/>
              <a:t>Matplotlib is the Python library used to plot data</a:t>
            </a:r>
          </a:p>
          <a:p>
            <a:endParaRPr lang="en-US" dirty="0"/>
          </a:p>
          <a:p>
            <a:r>
              <a:rPr lang="en-US" dirty="0"/>
              <a:t>You can create easily different types of plots (scatter plot, histogram, X-Y plot), add legend and different details.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B6108D-3A53-69D3-309E-3042F6DE12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B9FDF-E4C0-0994-3F57-94855F939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21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771C7-2FA4-EE32-99DA-2C4CC2CEC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575" y="2149309"/>
            <a:ext cx="4492250" cy="3266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398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D92A0B5-4C2D-0167-963E-E7D8BE9E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1.1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4FCE014-EC9A-1AF1-156D-83E04CBF0A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2C485D-836A-1D25-67F5-3412555506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CEF0-62C9-CA8F-08FC-D0DFC029D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2537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84778C-5AB7-9F08-AE8F-7F39418E39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093810-A988-2458-A97E-4572C851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7126AF-818D-0ED6-C52B-137CAF2D7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23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8F9B57-A299-59D8-B4BC-431C58050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15" y="1779207"/>
            <a:ext cx="8963091" cy="392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924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6C578-DC7F-F7FA-0277-868974C9D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Regression: MSE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06DB2D-D32A-25D7-176A-061C553C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61EE38-BF1A-AB18-3260-FC7520693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151694-DBA2-A5AF-FE51-0EA24A8F57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224" y="2477252"/>
            <a:ext cx="8853552" cy="38052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551CDF4-66B2-0171-1E04-DD23DFDDA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393" y="449189"/>
            <a:ext cx="2852673" cy="999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2641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7F2A27B-493C-5BFD-115D-D6E7D22A8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session 2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03E08D-0679-F3DA-B753-8215D93A6F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D19676-EC04-F982-1A0D-A6BF89C363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02E76-3F74-9AB9-9640-D0ECCDA44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700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94B0646-18B3-C66B-FA7F-95372155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Housing data exploration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D280FE5-32B5-1AF0-260E-2C8145212D6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Let’s explore a housing data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Relevant plots </a:t>
            </a:r>
          </a:p>
          <a:p>
            <a:endParaRPr lang="en-US" dirty="0"/>
          </a:p>
          <a:p>
            <a:r>
              <a:rPr lang="en-US" dirty="0"/>
              <a:t>Linear regression model</a:t>
            </a:r>
          </a:p>
          <a:p>
            <a:pPr lvl="1"/>
            <a:r>
              <a:rPr lang="en-US" dirty="0"/>
              <a:t>Scikit-learn</a:t>
            </a:r>
          </a:p>
          <a:p>
            <a:pPr lvl="1"/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371A66FD-7D85-234F-B41D-E5A506372F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67A7F0-9892-7575-DFBB-36C093E4E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8AB9AE-E79F-F338-02DA-948C7122A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26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EB16085-8F37-46B3-AD7E-FD968A881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716" y="1600792"/>
            <a:ext cx="508635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200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5E5060-0DD9-F2B0-F1A4-2F83767B5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&amp; </a:t>
            </a:r>
            <a:r>
              <a:rPr lang="en-US" dirty="0" err="1"/>
              <a:t>Pytorch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505734-6D41-CAF2-08EE-C9D31F2B71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Pytorch</a:t>
            </a:r>
            <a:r>
              <a:rPr lang="en-US" dirty="0"/>
              <a:t> one of the most popular libraries for deep learning</a:t>
            </a:r>
          </a:p>
          <a:p>
            <a:endParaRPr lang="en-US" dirty="0"/>
          </a:p>
          <a:p>
            <a:r>
              <a:rPr lang="en-US" dirty="0"/>
              <a:t>Components of a DL model:</a:t>
            </a:r>
          </a:p>
          <a:p>
            <a:pPr lvl="1"/>
            <a:r>
              <a:rPr lang="en-US" dirty="0"/>
              <a:t>The model itself: the structure of the model</a:t>
            </a:r>
          </a:p>
          <a:p>
            <a:pPr lvl="1"/>
            <a:r>
              <a:rPr lang="en-US" dirty="0"/>
              <a:t>A loss function (error metric)</a:t>
            </a:r>
          </a:p>
          <a:p>
            <a:pPr lvl="1"/>
            <a:r>
              <a:rPr lang="en-US" dirty="0"/>
              <a:t>An optimization algorithm </a:t>
            </a:r>
          </a:p>
          <a:p>
            <a:pPr lvl="1"/>
            <a:r>
              <a:rPr lang="en-US" dirty="0"/>
              <a:t>The </a:t>
            </a:r>
            <a:r>
              <a:rPr lang="en-US"/>
              <a:t>training loop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983CAE-D5F3-785E-2090-F8BD1BC3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B415D6-ABAE-2700-C85B-5B97FBEB6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3442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E7228-56F9-0A88-C4ED-721EFAEF5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 / Reading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E3CB2-967A-F4D1-1990-AF87ECDB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Python introduction: </a:t>
            </a:r>
            <a:r>
              <a:rPr lang="en-US" dirty="0">
                <a:hlinkClick r:id="rId2"/>
              </a:rPr>
              <a:t>https://swcarpentry.github.io/python-novice-inflammation/</a:t>
            </a:r>
            <a:endParaRPr lang="en-US" dirty="0"/>
          </a:p>
          <a:p>
            <a:r>
              <a:rPr lang="en-US" dirty="0"/>
              <a:t>More on scientific python: </a:t>
            </a:r>
            <a:r>
              <a:rPr lang="en-US" dirty="0">
                <a:hlinkClick r:id="rId3"/>
              </a:rPr>
              <a:t>https://lectures.scientific-python.org/</a:t>
            </a:r>
            <a:endParaRPr lang="en-US" dirty="0"/>
          </a:p>
          <a:p>
            <a:r>
              <a:rPr lang="en-US" dirty="0">
                <a:hlinkClick r:id="rId4"/>
              </a:rPr>
              <a:t>https://deeplearning.neuromatch.io/</a:t>
            </a:r>
            <a:endParaRPr lang="en-US" dirty="0"/>
          </a:p>
          <a:p>
            <a:r>
              <a:rPr lang="en-US" dirty="0" err="1"/>
              <a:t>NeuroMatch</a:t>
            </a:r>
            <a:r>
              <a:rPr lang="en-US" dirty="0"/>
              <a:t> Academy: </a:t>
            </a:r>
            <a:r>
              <a:rPr lang="en-US" dirty="0">
                <a:hlinkClick r:id="rId5"/>
              </a:rPr>
              <a:t>https://deeplearning.neuromatch.io/tutorials/W1D1_BasicsAndPytorch/chapter_title.html</a:t>
            </a:r>
            <a:endParaRPr lang="en-US" dirty="0"/>
          </a:p>
          <a:p>
            <a:r>
              <a:rPr lang="en-US" dirty="0"/>
              <a:t>Exploratory computing w/ Python: </a:t>
            </a:r>
            <a:r>
              <a:rPr lang="en-US" dirty="0">
                <a:hlinkClick r:id="rId6"/>
              </a:rPr>
              <a:t>https://mbakker7.github.io/exploratory_computing_with_python/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CAE37-E89E-15D6-49BA-926BB5709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3695E-AFC1-1A89-525D-1B98B0D65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8136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DBA7-0A06-13CE-C24E-E81DB5420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provide feedbacks!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5E0118-7D08-2F0F-A8FB-1A4EDA16B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EB4C16-58A5-B547-B23F-DE1CDAF6D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29</a:t>
            </a:fld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C886C8D-1F4C-AFDD-EE49-256D1777813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0331" y="1825625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2559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8CF94-2443-253D-7D41-D59D368A0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 for the afternoon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DEFCD8-46B9-807E-171C-1109A241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4A86EB-E22A-F554-E226-8CCF0E26C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3</a:t>
            </a:fld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7C3A81E-62F0-39D6-16D8-D425823C0F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6738642"/>
              </p:ext>
            </p:extLst>
          </p:nvPr>
        </p:nvGraphicFramePr>
        <p:xfrm>
          <a:off x="1799139" y="1944860"/>
          <a:ext cx="7725388" cy="33114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62694">
                  <a:extLst>
                    <a:ext uri="{9D8B030D-6E8A-4147-A177-3AD203B41FA5}">
                      <a16:colId xmlns:a16="http://schemas.microsoft.com/office/drawing/2014/main" val="4291567447"/>
                    </a:ext>
                  </a:extLst>
                </a:gridCol>
                <a:gridCol w="3862694">
                  <a:extLst>
                    <a:ext uri="{9D8B030D-6E8A-4147-A177-3AD203B41FA5}">
                      <a16:colId xmlns:a16="http://schemas.microsoft.com/office/drawing/2014/main" val="1457995001"/>
                    </a:ext>
                  </a:extLst>
                </a:gridCol>
              </a:tblGrid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Activity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3206672"/>
                  </a:ext>
                </a:extLst>
              </a:tr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14:00 – 14:30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Introduction (30’)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4569797"/>
                  </a:ext>
                </a:extLst>
              </a:tr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14:30 – 15:45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session in groups (1h15)</a:t>
                      </a:r>
                    </a:p>
                    <a:p>
                      <a:r>
                        <a:rPr lang="en-US" dirty="0"/>
                        <a:t>- 45min intro</a:t>
                      </a:r>
                    </a:p>
                    <a:p>
                      <a:r>
                        <a:rPr lang="en-US" dirty="0"/>
                        <a:t>- 30min hands-on linear regression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04901532"/>
                  </a:ext>
                </a:extLst>
              </a:tr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15:45 – 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3959936"/>
                  </a:ext>
                </a:extLst>
              </a:tr>
              <a:tr h="599262">
                <a:tc>
                  <a:txBody>
                    <a:bodyPr/>
                    <a:lstStyle/>
                    <a:p>
                      <a:r>
                        <a:rPr lang="en-US" dirty="0"/>
                        <a:t>16:00 – 17:00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Work session in groups (1h)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65887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524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B80E6-DC70-C1DC-A6B4-EF94B0B0D3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Schedule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5073F7AD-23B5-4787-9AF0-B65F56A910A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7154873"/>
              </p:ext>
            </p:extLst>
          </p:nvPr>
        </p:nvGraphicFramePr>
        <p:xfrm>
          <a:off x="654907" y="1690688"/>
          <a:ext cx="10643287" cy="4776015"/>
        </p:xfrm>
        <a:graphic>
          <a:graphicData uri="http://schemas.openxmlformats.org/drawingml/2006/table">
            <a:tbl>
              <a:tblPr firstRow="1" firstCol="1" bandRow="1">
                <a:tableStyleId>{073A0DAA-6AF3-43AB-8588-CEC1D06C72B9}</a:tableStyleId>
              </a:tblPr>
              <a:tblGrid>
                <a:gridCol w="1953446">
                  <a:extLst>
                    <a:ext uri="{9D8B030D-6E8A-4147-A177-3AD203B41FA5}">
                      <a16:colId xmlns:a16="http://schemas.microsoft.com/office/drawing/2014/main" val="2735097159"/>
                    </a:ext>
                  </a:extLst>
                </a:gridCol>
                <a:gridCol w="8689841">
                  <a:extLst>
                    <a:ext uri="{9D8B030D-6E8A-4147-A177-3AD203B41FA5}">
                      <a16:colId xmlns:a16="http://schemas.microsoft.com/office/drawing/2014/main" val="3680887472"/>
                    </a:ext>
                  </a:extLst>
                </a:gridCol>
              </a:tblGrid>
              <a:tr h="24090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No.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/>
                        <a:t>Details</a:t>
                      </a:r>
                      <a:endParaRPr lang="en-US" sz="140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918957044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1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US" sz="1400" dirty="0"/>
                        <a:t>2</a:t>
                      </a:r>
                      <a:r>
                        <a:rPr lang="en-SG" sz="1400" dirty="0"/>
                        <a:t>6nd Jan 2024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Essentials</a:t>
                      </a:r>
                      <a:br>
                        <a:rPr lang="en-US" sz="1400" i="1" dirty="0"/>
                      </a:br>
                      <a:r>
                        <a:rPr lang="en-SG" sz="1400" dirty="0"/>
                        <a:t>Covers the basics of Python and necessary packages required for Deep Learning such as </a:t>
                      </a:r>
                      <a:r>
                        <a:rPr lang="en-SG" sz="1400" dirty="0" err="1"/>
                        <a:t>numpy</a:t>
                      </a:r>
                      <a:r>
                        <a:rPr lang="en-SG" sz="1400" dirty="0"/>
                        <a:t>, </a:t>
                      </a:r>
                      <a:r>
                        <a:rPr lang="en-SG" sz="1400" dirty="0" err="1"/>
                        <a:t>scipy</a:t>
                      </a:r>
                      <a:r>
                        <a:rPr lang="en-SG" sz="1400" dirty="0"/>
                        <a:t>, pandas etc.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34413485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2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09th Feb 2024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Regression and Classification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It should cover the basics of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, as well as how to use </a:t>
                      </a:r>
                      <a:r>
                        <a:rPr lang="en-SG" sz="1400" dirty="0" err="1"/>
                        <a:t>PyTorch</a:t>
                      </a:r>
                      <a:r>
                        <a:rPr lang="en-SG" sz="1400" dirty="0"/>
                        <a:t> for performing regression and classification tasks.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763539869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3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23rd Feb 2024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Images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extend the classification using deep learning, specifically focusing on datasets involving images.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3713709334"/>
                  </a:ext>
                </a:extLst>
              </a:tr>
              <a:tr h="1111780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4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15th Mar 2024 - ??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Deep Learning for Sequence Data (text and time series)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In this event, we will focus on using Deep Learning models for datasets involving sequences or temporal relations. We plan to cover examples from both text and time-series datasets.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4050772442"/>
                  </a:ext>
                </a:extLst>
              </a:tr>
              <a:tr h="855833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Event 5</a:t>
                      </a:r>
                      <a:endParaRPr lang="en-US" sz="1400" dirty="0"/>
                    </a:p>
                    <a:p>
                      <a:pPr algn="just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dirty="0"/>
                        <a:t>28th Mar 2024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1000"/>
                        </a:spcAft>
                      </a:pPr>
                      <a:r>
                        <a:rPr lang="en-SG" sz="1400" i="1" dirty="0"/>
                        <a:t>Hackathon </a:t>
                      </a:r>
                      <a:br>
                        <a:rPr lang="en-US" sz="1400" dirty="0"/>
                      </a:br>
                      <a:r>
                        <a:rPr lang="en-SG" sz="1400" dirty="0"/>
                        <a:t>The purpose of this final event is to apply the skills acquired in previous sessions to solve a real-world problem within a specified time frame.</a:t>
                      </a:r>
                      <a:endParaRPr lang="en-US" sz="1400" dirty="0"/>
                    </a:p>
                  </a:txBody>
                  <a:tcPr marL="48811" marR="48811" marT="0" marB="0" anchor="ctr"/>
                </a:tc>
                <a:extLst>
                  <a:ext uri="{0D108BD9-81ED-4DB2-BD59-A6C34878D82A}">
                    <a16:rowId xmlns:a16="http://schemas.microsoft.com/office/drawing/2014/main" val="1134134685"/>
                  </a:ext>
                </a:extLst>
              </a:tr>
            </a:tbl>
          </a:graphicData>
        </a:graphic>
      </p:graphicFrame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B845D5E-C8F4-25DE-073C-DC528FDC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57D212-4FF4-5124-2608-846B111511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3674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42E5BF-E300-CA41-ADFB-3A783311D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Hackathon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4F8E405-8182-50D7-4A66-9D8C04026C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5656" y="1741803"/>
            <a:ext cx="6879759" cy="43513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2AFB27-C8E3-2279-670A-A6E000B9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48922C-8807-AB80-D95E-AE08061C3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9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1C10FA-7399-4880-6061-2E50DE8B40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Deep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Machine learning: learn from examples or data</a:t>
                </a:r>
              </a:p>
              <a:p>
                <a:r>
                  <a:rPr lang="en-US" dirty="0"/>
                  <a:t>Deep Learning: use artificial neural networks: weight * variable + some non-linear layer</a:t>
                </a:r>
              </a:p>
              <a:p>
                <a:pPr marL="0" indent="0">
                  <a:buNone/>
                </a:pP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E1902AC-24C2-D39C-54D7-EAFE339A26B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5257800" cy="3611348"/>
              </a:xfrm>
              <a:blipFill>
                <a:blip r:embed="rId2"/>
                <a:stretch>
                  <a:fillRect l="-2088" t="-2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635007-96E6-2044-C7F6-8C17F044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3E852E-8CB1-C754-0468-7FFED83BA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6</a:t>
            </a:fld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14:cNvPr>
              <p14:cNvContentPartPr/>
              <p14:nvPr/>
            </p14:nvContentPartPr>
            <p14:xfrm>
              <a:off x="974166" y="4069352"/>
              <a:ext cx="25200" cy="1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B174CC30-06B6-3952-EDF3-31B0CC499EF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5526" y="4060712"/>
                <a:ext cx="42840" cy="35280"/>
              </a:xfrm>
              <a:prstGeom prst="rect">
                <a:avLst/>
              </a:prstGeom>
            </p:spPr>
          </p:pic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589BEBE-E7C1-B381-9EB3-CB8A214F0E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678" y="701765"/>
            <a:ext cx="4420088" cy="415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714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C528C-8005-F486-5E35-C52B4A9F4D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Learning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FA3F87-B613-B103-5727-87FF4A9AFF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BFF62-D3BB-2A09-89CB-8491E8D81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7</a:t>
            </a:fld>
            <a:endParaRPr lang="en-US"/>
          </a:p>
        </p:txBody>
      </p:sp>
      <p:pic>
        <p:nvPicPr>
          <p:cNvPr id="1028" name="Picture 4" descr="Understanding Objective Functions in Deep Learning | Blog | Dimensionless">
            <a:extLst>
              <a:ext uri="{FF2B5EF4-FFF2-40B4-BE49-F238E27FC236}">
                <a16:creationId xmlns:a16="http://schemas.microsoft.com/office/drawing/2014/main" id="{A5D40D0B-B9D8-B8C3-CD05-3C9A603BC9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734" y="1428909"/>
            <a:ext cx="6334303" cy="4222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10CA7-90EE-96E9-41C4-1C21FAFA0DA5}"/>
              </a:ext>
            </a:extLst>
          </p:cNvPr>
          <p:cNvSpPr txBox="1"/>
          <p:nvPr/>
        </p:nvSpPr>
        <p:spPr>
          <a:xfrm>
            <a:off x="2124135" y="6084989"/>
            <a:ext cx="9785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https://cdn-images-1.medium.com/max/2400/1*1mpE6fsq5LNxH31xeTWi5w.jpeg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651B58-0EDA-0243-44B1-465EC339A213}"/>
                  </a:ext>
                </a:extLst>
              </p:cNvPr>
              <p:cNvSpPr txBox="1"/>
              <p:nvPr/>
            </p:nvSpPr>
            <p:spPr>
              <a:xfrm>
                <a:off x="5916622" y="1326952"/>
                <a:ext cx="6096946" cy="5068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C651B58-0EDA-0243-44B1-465EC339A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6622" y="1326952"/>
                <a:ext cx="6096946" cy="5068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49E00-0F2C-C2F3-F8F7-FE57BB185902}"/>
                  </a:ext>
                </a:extLst>
              </p:cNvPr>
              <p:cNvSpPr txBox="1"/>
              <p:nvPr/>
            </p:nvSpPr>
            <p:spPr>
              <a:xfrm>
                <a:off x="1232452" y="5323978"/>
                <a:ext cx="16924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049E00-0F2C-C2F3-F8F7-FE57BB1859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2452" y="5323978"/>
                <a:ext cx="16924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A5AD8-F890-FEB5-7E5E-62CA5683E5CD}"/>
                  </a:ext>
                </a:extLst>
              </p:cNvPr>
              <p:cNvSpPr txBox="1"/>
              <p:nvPr/>
            </p:nvSpPr>
            <p:spPr>
              <a:xfrm>
                <a:off x="4758476" y="5403809"/>
                <a:ext cx="60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90A5AD8-F890-FEB5-7E5E-62CA5683E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8476" y="5403809"/>
                <a:ext cx="60912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8E627-A20B-B582-38E4-C16A14FBDB47}"/>
                  </a:ext>
                </a:extLst>
              </p:cNvPr>
              <p:cNvSpPr txBox="1"/>
              <p:nvPr/>
            </p:nvSpPr>
            <p:spPr>
              <a:xfrm>
                <a:off x="2782957" y="5480643"/>
                <a:ext cx="68154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F8E627-A20B-B582-38E4-C16A14FBD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2957" y="5480643"/>
                <a:ext cx="68154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0B833-0F6A-2D8B-17B9-5B6B6A05E66E}"/>
                  </a:ext>
                </a:extLst>
              </p:cNvPr>
              <p:cNvSpPr txBox="1"/>
              <p:nvPr/>
            </p:nvSpPr>
            <p:spPr>
              <a:xfrm>
                <a:off x="3866323" y="5508644"/>
                <a:ext cx="60912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2F0B833-0F6A-2D8B-17B9-5B6B6A05E6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66323" y="5508644"/>
                <a:ext cx="609127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B8E00D-53EB-F60C-0312-75991DDAB5A1}"/>
                  </a:ext>
                </a:extLst>
              </p:cNvPr>
              <p:cNvSpPr txBox="1"/>
              <p:nvPr/>
            </p:nvSpPr>
            <p:spPr>
              <a:xfrm>
                <a:off x="414604" y="2277638"/>
                <a:ext cx="817848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  <a:p>
                <a:r>
                  <a:rPr lang="en-US" dirty="0"/>
                  <a:t>…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AB8E00D-53EB-F60C-0312-75991DDAB5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604" y="2277638"/>
                <a:ext cx="817848" cy="2585323"/>
              </a:xfrm>
              <a:prstGeom prst="rect">
                <a:avLst/>
              </a:prstGeom>
              <a:blipFill>
                <a:blip r:embed="rId9"/>
                <a:stretch>
                  <a:fillRect l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A9B6F21-D928-CAA1-E508-D10C051198B9}"/>
                  </a:ext>
                </a:extLst>
              </p14:cNvPr>
              <p14:cNvContentPartPr/>
              <p14:nvPr/>
            </p14:nvContentPartPr>
            <p14:xfrm>
              <a:off x="2706549" y="1551685"/>
              <a:ext cx="280800" cy="27648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A9B6F21-D928-CAA1-E508-D10C051198B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97549" y="1543045"/>
                <a:ext cx="2984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E480-0FA4-1F61-5F4B-826BB19E3D9B}"/>
                  </a:ext>
                </a:extLst>
              </p:cNvPr>
              <p:cNvSpPr txBox="1"/>
              <p:nvPr/>
            </p:nvSpPr>
            <p:spPr>
              <a:xfrm>
                <a:off x="7474226" y="3021496"/>
                <a:ext cx="590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7828E480-0FA4-1F61-5F4B-826BB19E3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4226" y="3021496"/>
                <a:ext cx="590668" cy="369332"/>
              </a:xfrm>
              <a:prstGeom prst="rect">
                <a:avLst/>
              </a:prstGeom>
              <a:blipFill>
                <a:blip r:embed="rId1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861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20430-4000-AEDB-25BF-864A48CEFB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Deep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80BC0-D4BE-D647-A84B-23D11B9F5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33994" cy="4351338"/>
          </a:xfrm>
        </p:spPr>
        <p:txBody>
          <a:bodyPr>
            <a:normAutofit/>
          </a:bodyPr>
          <a:lstStyle/>
          <a:p>
            <a:r>
              <a:rPr lang="en-US" dirty="0"/>
              <a:t>Find hidden patterns in a lot of data (high-dimensional, complex, etc.)</a:t>
            </a:r>
          </a:p>
          <a:p>
            <a:r>
              <a:rPr lang="en-US" dirty="0"/>
              <a:t>Many applications, open models </a:t>
            </a:r>
          </a:p>
          <a:p>
            <a:pPr lvl="1"/>
            <a:r>
              <a:rPr lang="en-US" dirty="0"/>
              <a:t>Material properties prediction</a:t>
            </a:r>
          </a:p>
          <a:p>
            <a:pPr lvl="1"/>
            <a:r>
              <a:rPr lang="en-US" dirty="0"/>
              <a:t>Protein folding: see </a:t>
            </a:r>
            <a:r>
              <a:rPr lang="en-US" dirty="0" err="1"/>
              <a:t>AlphaFold</a:t>
            </a:r>
            <a:endParaRPr lang="en-US" dirty="0"/>
          </a:p>
          <a:p>
            <a:pPr lvl="1"/>
            <a:r>
              <a:rPr lang="en-US" dirty="0"/>
              <a:t>Text generation/Natural Language Processing: ChatGPT</a:t>
            </a:r>
          </a:p>
          <a:p>
            <a:pPr lvl="1"/>
            <a:r>
              <a:rPr lang="en-US" dirty="0"/>
              <a:t>Image generation: DALLE, </a:t>
            </a:r>
            <a:r>
              <a:rPr lang="en-US" dirty="0" err="1"/>
              <a:t>MidJourney</a:t>
            </a:r>
            <a:r>
              <a:rPr lang="en-US" dirty="0"/>
              <a:t>, etc.</a:t>
            </a:r>
          </a:p>
          <a:p>
            <a:pPr lvl="1"/>
            <a:r>
              <a:rPr lang="en-US" dirty="0"/>
              <a:t>Computer Vision: ImageNet, image segmentation, detect face in phone, etc.</a:t>
            </a:r>
          </a:p>
          <a:p>
            <a:pPr lvl="1"/>
            <a:r>
              <a:rPr lang="en-US" dirty="0"/>
              <a:t>…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147CDD-714E-69B8-2EE8-0C6F60890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FC51A7-E4E5-39BC-CA36-AA2674E6A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81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BA4B0-3603-DABC-DA09-C823D0469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Fakes…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61ED91-CEC0-735E-660F-2BBF454E7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NTU DL bootcamp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8EC2F-B235-B11A-248E-465218F6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E6E210-B6CA-4B22-8309-BB49D012CE5D}" type="slidenum">
              <a:rPr lang="en-US" smtClean="0"/>
              <a:t>9</a:t>
            </a:fld>
            <a:endParaRPr lang="en-US"/>
          </a:p>
        </p:txBody>
      </p:sp>
      <p:pic>
        <p:nvPicPr>
          <p:cNvPr id="9" name="Online Media 8" title="Deepfake Example. Original/Deepfake Elon Musk.">
            <a:hlinkClick r:id="" action="ppaction://media"/>
            <a:extLst>
              <a:ext uri="{FF2B5EF4-FFF2-40B4-BE49-F238E27FC236}">
                <a16:creationId xmlns:a16="http://schemas.microsoft.com/office/drawing/2014/main" id="{73EC3AD4-636C-97D1-0561-8A4E3126132F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46313" y="1825625"/>
            <a:ext cx="770096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885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9DE4B5BB588C348B94EC36DED1C8742" ma:contentTypeVersion="12" ma:contentTypeDescription="Create a new document." ma:contentTypeScope="" ma:versionID="3b85fd0e85051f23a05437e380d08e0b">
  <xsd:schema xmlns:xsd="http://www.w3.org/2001/XMLSchema" xmlns:xs="http://www.w3.org/2001/XMLSchema" xmlns:p="http://schemas.microsoft.com/office/2006/metadata/properties" xmlns:ns2="c38304b7-6677-4d39-8103-a259eb9d0da6" xmlns:ns3="cba92060-22f4-40d6-86c3-5fd1b7103dc0" targetNamespace="http://schemas.microsoft.com/office/2006/metadata/properties" ma:root="true" ma:fieldsID="341be250e216451bbbe7e857ad071d72" ns2:_="" ns3:_="">
    <xsd:import namespace="c38304b7-6677-4d39-8103-a259eb9d0da6"/>
    <xsd:import namespace="cba92060-22f4-40d6-86c3-5fd1b7103d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38304b7-6677-4d39-8103-a259eb9d0da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fbc49540-5c35-4aa1-8e74-ce797227172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ba92060-22f4-40d6-86c3-5fd1b7103dc0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5" nillable="true" ma:displayName="Taxonomy Catch All Column" ma:hidden="true" ma:list="{7f1bdbc4-339a-4b32-87f4-1d6b37389f46}" ma:internalName="TaxCatchAll" ma:showField="CatchAllData" ma:web="cba92060-22f4-40d6-86c3-5fd1b7103dc0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ba92060-22f4-40d6-86c3-5fd1b7103dc0" xsi:nil="true"/>
    <lcf76f155ced4ddcb4097134ff3c332f xmlns="c38304b7-6677-4d39-8103-a259eb9d0da6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ACF3E1AF-35C3-437C-A3C3-ED3D6C47CA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38304b7-6677-4d39-8103-a259eb9d0da6"/>
    <ds:schemaRef ds:uri="cba92060-22f4-40d6-86c3-5fd1b7103dc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5158C18-7CDE-4E63-BDB7-3CF7FA1E496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95EB762-7387-4439-9BC8-9F97308F73D0}">
  <ds:schemaRefs>
    <ds:schemaRef ds:uri="http://schemas.microsoft.com/office/2006/metadata/properties"/>
    <ds:schemaRef ds:uri="http://schemas.microsoft.com/office/infopath/2007/PartnerControls"/>
    <ds:schemaRef ds:uri="cba92060-22f4-40d6-86c3-5fd1b7103dc0"/>
    <ds:schemaRef ds:uri="c38304b7-6677-4d39-8103-a259eb9d0da6"/>
  </ds:schemaRefs>
</ds:datastoreItem>
</file>

<file path=docMetadata/LabelInfo.xml><?xml version="1.0" encoding="utf-8"?>
<clbl:labelList xmlns:clbl="http://schemas.microsoft.com/office/2020/mipLabelMetadata">
  <clbl:label id="{15ce9348-be2a-462b-8fc0-e1765a9b204a}" enabled="0" method="" siteId="{15ce9348-be2a-462b-8fc0-e1765a9b204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2270</TotalTime>
  <Words>1600</Words>
  <Application>Microsoft Office PowerPoint</Application>
  <PresentationFormat>Widescreen</PresentationFormat>
  <Paragraphs>302</Paragraphs>
  <Slides>29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Calibri</vt:lpstr>
      <vt:lpstr>Calibri Light</vt:lpstr>
      <vt:lpstr>Cambria Math</vt:lpstr>
      <vt:lpstr>Consolas</vt:lpstr>
      <vt:lpstr>Söhne</vt:lpstr>
      <vt:lpstr>Office Theme</vt:lpstr>
      <vt:lpstr>Deep Learning Essentials</vt:lpstr>
      <vt:lpstr>Agenda</vt:lpstr>
      <vt:lpstr>Plan for the afternoon</vt:lpstr>
      <vt:lpstr>Future Schedule </vt:lpstr>
      <vt:lpstr>About Hackathon</vt:lpstr>
      <vt:lpstr>What is Deep Learning?</vt:lpstr>
      <vt:lpstr>Deep Learning </vt:lpstr>
      <vt:lpstr>Why Deep Learning?</vt:lpstr>
      <vt:lpstr>Deep Fakes…</vt:lpstr>
      <vt:lpstr>Your interest</vt:lpstr>
      <vt:lpstr>Examples</vt:lpstr>
      <vt:lpstr>ML 101</vt:lpstr>
      <vt:lpstr>Pro &amp; Cons of DL </vt:lpstr>
      <vt:lpstr>ML workflow</vt:lpstr>
      <vt:lpstr>Python 101: Why Python?</vt:lpstr>
      <vt:lpstr>Python 101: Basic features</vt:lpstr>
      <vt:lpstr>Google Colab: Our tool for today</vt:lpstr>
      <vt:lpstr>Can you open the notebooks?</vt:lpstr>
      <vt:lpstr>Work session 1.0 </vt:lpstr>
      <vt:lpstr>Handling numbers &amp; data: numpy</vt:lpstr>
      <vt:lpstr>Plotting: matplotlib</vt:lpstr>
      <vt:lpstr>Work Session 1.1</vt:lpstr>
      <vt:lpstr>Linear Regression </vt:lpstr>
      <vt:lpstr>Linear Regression: MSE</vt:lpstr>
      <vt:lpstr>Work session 2</vt:lpstr>
      <vt:lpstr>Housing data exploration</vt:lpstr>
      <vt:lpstr>Deep Learning &amp; Pytorch</vt:lpstr>
      <vt:lpstr>References / Reading</vt:lpstr>
      <vt:lpstr>Please provide feedbacks!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#FERNANDES DE CONTO EDUARDO#</dc:creator>
  <cp:lastModifiedBy>#FERNANDES DE CONTO EDUARDO#</cp:lastModifiedBy>
  <cp:revision>1</cp:revision>
  <dcterms:created xsi:type="dcterms:W3CDTF">2024-01-15T06:33:50Z</dcterms:created>
  <dcterms:modified xsi:type="dcterms:W3CDTF">2024-01-25T14:20:11Z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0x010100C9DE4B5BB588C348B94EC36DED1C8742</vt:lpwstr>
  </property>
  <property fmtid="{D5CDD505-2E9C-101B-9397-08002B2CF9AE}" pid="3" name="MediaServiceImageTags">
    <vt:lpwstr/>
  </property>
</Properties>
</file>